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72" r:id="rId1"/>
  </p:sldMasterIdLst>
  <p:notesMasterIdLst>
    <p:notesMasterId r:id="rId16"/>
  </p:notesMasterIdLst>
  <p:sldIdLst>
    <p:sldId id="256" r:id="rId2"/>
    <p:sldId id="312" r:id="rId3"/>
    <p:sldId id="329" r:id="rId4"/>
    <p:sldId id="330" r:id="rId5"/>
    <p:sldId id="342" r:id="rId6"/>
    <p:sldId id="340" r:id="rId7"/>
    <p:sldId id="341" r:id="rId8"/>
    <p:sldId id="337" r:id="rId9"/>
    <p:sldId id="336" r:id="rId10"/>
    <p:sldId id="344" r:id="rId11"/>
    <p:sldId id="326" r:id="rId12"/>
    <p:sldId id="328" r:id="rId13"/>
    <p:sldId id="343" r:id="rId14"/>
    <p:sldId id="322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  <a:srgbClr val="178FBF"/>
    <a:srgbClr val="1894C6"/>
    <a:srgbClr val="00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9272" autoAdjust="0"/>
  </p:normalViewPr>
  <p:slideViewPr>
    <p:cSldViewPr snapToGrid="0">
      <p:cViewPr varScale="1">
        <p:scale>
          <a:sx n="74" d="100"/>
          <a:sy n="74" d="100"/>
        </p:scale>
        <p:origin x="55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0C73D5-E18A-41BE-A67F-4971F1DAC68C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7004DF7-390E-4AFA-819A-86FBD7127BFC}">
      <dgm:prSet phldrT="[Текст]" custT="1"/>
      <dgm:spPr/>
      <dgm:t>
        <a:bodyPr/>
        <a:lstStyle/>
        <a:p>
          <a:pPr algn="l"/>
          <a:r>
            <a:rPr lang="ru-RU" sz="2000" b="1" dirty="0" smtClean="0">
              <a:solidFill>
                <a:schemeClr val="tx2">
                  <a:lumMod val="50000"/>
                </a:schemeClr>
              </a:solidFill>
            </a:rPr>
            <a:t>Координационный орган оценки квалификаций</a:t>
          </a:r>
          <a:endParaRPr lang="ru-RU" sz="2000" b="1" dirty="0">
            <a:solidFill>
              <a:schemeClr val="tx2">
                <a:lumMod val="50000"/>
              </a:schemeClr>
            </a:solidFill>
          </a:endParaRPr>
        </a:p>
      </dgm:t>
    </dgm:pt>
    <dgm:pt modelId="{3BBB73DD-20FD-4419-97B8-C618CBE4343C}" type="parTrans" cxnId="{A36CA5AE-61F4-4A57-8630-21C61E9A7AF6}">
      <dgm:prSet/>
      <dgm:spPr/>
      <dgm:t>
        <a:bodyPr/>
        <a:lstStyle/>
        <a:p>
          <a:endParaRPr lang="ru-RU"/>
        </a:p>
      </dgm:t>
    </dgm:pt>
    <dgm:pt modelId="{07AA7FA3-D096-43FB-90E2-A7BB9E473F11}" type="sibTrans" cxnId="{A36CA5AE-61F4-4A57-8630-21C61E9A7AF6}">
      <dgm:prSet/>
      <dgm:spPr/>
      <dgm:t>
        <a:bodyPr/>
        <a:lstStyle/>
        <a:p>
          <a:endParaRPr lang="ru-RU"/>
        </a:p>
      </dgm:t>
    </dgm:pt>
    <dgm:pt modelId="{A137F207-472E-4E69-A0BD-47516933761C}">
      <dgm:prSet phldrT="[Текст]" custT="1"/>
      <dgm:spPr/>
      <dgm:t>
        <a:bodyPr/>
        <a:lstStyle/>
        <a:p>
          <a:pPr algn="r"/>
          <a:r>
            <a:rPr lang="ru-RU" sz="2000" b="1" dirty="0" smtClean="0">
              <a:solidFill>
                <a:schemeClr val="tx2">
                  <a:lumMod val="50000"/>
                </a:schemeClr>
              </a:solidFill>
            </a:rPr>
            <a:t>Совет по профессиональным квалификациям</a:t>
          </a:r>
          <a:endParaRPr lang="ru-RU" sz="2000" b="1" dirty="0">
            <a:solidFill>
              <a:schemeClr val="tx2">
                <a:lumMod val="50000"/>
              </a:schemeClr>
            </a:solidFill>
          </a:endParaRPr>
        </a:p>
      </dgm:t>
    </dgm:pt>
    <dgm:pt modelId="{E03111CC-8FD4-415A-AB63-7C9B7154A3D7}" type="parTrans" cxnId="{DCF46146-44C6-46AF-B42A-BA1F6BE58800}">
      <dgm:prSet/>
      <dgm:spPr/>
      <dgm:t>
        <a:bodyPr/>
        <a:lstStyle/>
        <a:p>
          <a:endParaRPr lang="ru-RU"/>
        </a:p>
      </dgm:t>
    </dgm:pt>
    <dgm:pt modelId="{2F6C5020-B33A-4F2A-A379-B7C05C4887AC}" type="sibTrans" cxnId="{DCF46146-44C6-46AF-B42A-BA1F6BE58800}">
      <dgm:prSet/>
      <dgm:spPr/>
      <dgm:t>
        <a:bodyPr/>
        <a:lstStyle/>
        <a:p>
          <a:endParaRPr lang="ru-RU"/>
        </a:p>
      </dgm:t>
    </dgm:pt>
    <dgm:pt modelId="{A844331D-CB54-490E-9489-011748C0CF49}">
      <dgm:prSet phldrT="[Текст]" custT="1"/>
      <dgm:spPr/>
      <dgm:t>
        <a:bodyPr/>
        <a:lstStyle/>
        <a:p>
          <a:pPr algn="ctr"/>
          <a:r>
            <a:rPr lang="ru-RU" sz="2000" b="1" dirty="0" smtClean="0">
              <a:solidFill>
                <a:schemeClr val="tx2">
                  <a:lumMod val="50000"/>
                </a:schemeClr>
              </a:solidFill>
            </a:rPr>
            <a:t>Независимые центры оценки квалификаций</a:t>
          </a:r>
          <a:endParaRPr lang="ru-RU" sz="2000" b="1" dirty="0">
            <a:solidFill>
              <a:schemeClr val="tx2">
                <a:lumMod val="50000"/>
              </a:schemeClr>
            </a:solidFill>
          </a:endParaRPr>
        </a:p>
      </dgm:t>
    </dgm:pt>
    <dgm:pt modelId="{DB29EB29-4E91-45F4-B7C4-2B5AFA4A3171}" type="parTrans" cxnId="{3D70B7E2-8BBB-487E-B48D-DF9A220EE9F2}">
      <dgm:prSet/>
      <dgm:spPr/>
      <dgm:t>
        <a:bodyPr/>
        <a:lstStyle/>
        <a:p>
          <a:endParaRPr lang="ru-RU"/>
        </a:p>
      </dgm:t>
    </dgm:pt>
    <dgm:pt modelId="{ADFD507A-8E07-4F71-A6C4-4F1B70ADF581}" type="sibTrans" cxnId="{3D70B7E2-8BBB-487E-B48D-DF9A220EE9F2}">
      <dgm:prSet/>
      <dgm:spPr/>
      <dgm:t>
        <a:bodyPr/>
        <a:lstStyle/>
        <a:p>
          <a:endParaRPr lang="ru-RU"/>
        </a:p>
      </dgm:t>
    </dgm:pt>
    <dgm:pt modelId="{75C7E74D-AE65-47ED-9548-0DC76A6BD00F}">
      <dgm:prSet custT="1"/>
      <dgm:spPr/>
      <dgm:t>
        <a:bodyPr/>
        <a:lstStyle/>
        <a:p>
          <a:pPr algn="ctr"/>
          <a:r>
            <a:rPr lang="ru-RU" sz="2000" b="1" dirty="0" smtClean="0">
              <a:solidFill>
                <a:schemeClr val="tx2">
                  <a:lumMod val="50000"/>
                </a:schemeClr>
              </a:solidFill>
            </a:rPr>
            <a:t>Квалификационная комиссия</a:t>
          </a:r>
          <a:endParaRPr lang="ru-RU" sz="2000" b="1" dirty="0">
            <a:solidFill>
              <a:schemeClr val="tx2">
                <a:lumMod val="50000"/>
              </a:schemeClr>
            </a:solidFill>
          </a:endParaRPr>
        </a:p>
      </dgm:t>
    </dgm:pt>
    <dgm:pt modelId="{E1B4093F-5B20-4775-8A1C-481F7AEA8ADA}" type="parTrans" cxnId="{3DF162D2-3EEA-40BC-987B-F9DF3ECF0BC9}">
      <dgm:prSet/>
      <dgm:spPr/>
      <dgm:t>
        <a:bodyPr/>
        <a:lstStyle/>
        <a:p>
          <a:endParaRPr lang="ru-RU"/>
        </a:p>
      </dgm:t>
    </dgm:pt>
    <dgm:pt modelId="{C0137836-8F8A-4C57-A6CA-878A21866E64}" type="sibTrans" cxnId="{3DF162D2-3EEA-40BC-987B-F9DF3ECF0BC9}">
      <dgm:prSet/>
      <dgm:spPr/>
      <dgm:t>
        <a:bodyPr/>
        <a:lstStyle/>
        <a:p>
          <a:endParaRPr lang="ru-RU"/>
        </a:p>
      </dgm:t>
    </dgm:pt>
    <dgm:pt modelId="{4705BB9A-F610-482A-9C5B-CE9BA8D12B72}" type="pres">
      <dgm:prSet presAssocID="{6E0C73D5-E18A-41BE-A67F-4971F1DAC68C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A786F97-9ED2-4981-A73E-6DE53CB3EBBA}" type="pres">
      <dgm:prSet presAssocID="{6E0C73D5-E18A-41BE-A67F-4971F1DAC68C}" presName="comp1" presStyleCnt="0"/>
      <dgm:spPr/>
    </dgm:pt>
    <dgm:pt modelId="{5AF921E4-41D6-439C-A71D-5B7F76747760}" type="pres">
      <dgm:prSet presAssocID="{6E0C73D5-E18A-41BE-A67F-4971F1DAC68C}" presName="circle1" presStyleLbl="node1" presStyleIdx="0" presStyleCnt="4" custScaleX="196208" custScaleY="98294"/>
      <dgm:spPr/>
      <dgm:t>
        <a:bodyPr/>
        <a:lstStyle/>
        <a:p>
          <a:endParaRPr lang="ru-RU"/>
        </a:p>
      </dgm:t>
    </dgm:pt>
    <dgm:pt modelId="{7C75D5A7-9FBF-4371-8D4E-7E6D3901BF64}" type="pres">
      <dgm:prSet presAssocID="{6E0C73D5-E18A-41BE-A67F-4971F1DAC68C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6BF4CF-CD55-46AA-B4DB-7CAF8764CB32}" type="pres">
      <dgm:prSet presAssocID="{6E0C73D5-E18A-41BE-A67F-4971F1DAC68C}" presName="comp2" presStyleCnt="0"/>
      <dgm:spPr/>
    </dgm:pt>
    <dgm:pt modelId="{7CF80409-2A5D-418B-8327-3406743C6E35}" type="pres">
      <dgm:prSet presAssocID="{6E0C73D5-E18A-41BE-A67F-4971F1DAC68C}" presName="circle2" presStyleLbl="node1" presStyleIdx="1" presStyleCnt="4" custScaleX="204265" custScaleY="88508"/>
      <dgm:spPr/>
      <dgm:t>
        <a:bodyPr/>
        <a:lstStyle/>
        <a:p>
          <a:endParaRPr lang="ru-RU"/>
        </a:p>
      </dgm:t>
    </dgm:pt>
    <dgm:pt modelId="{9DC78EDF-B6B9-436C-A317-3232FFADC352}" type="pres">
      <dgm:prSet presAssocID="{6E0C73D5-E18A-41BE-A67F-4971F1DAC68C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634804-B1A4-4F07-A32E-FD2A48CB3423}" type="pres">
      <dgm:prSet presAssocID="{6E0C73D5-E18A-41BE-A67F-4971F1DAC68C}" presName="comp3" presStyleCnt="0"/>
      <dgm:spPr/>
    </dgm:pt>
    <dgm:pt modelId="{A70A2743-4FA9-4033-A04D-ED4FE726825E}" type="pres">
      <dgm:prSet presAssocID="{6E0C73D5-E18A-41BE-A67F-4971F1DAC68C}" presName="circle3" presStyleLbl="node1" presStyleIdx="2" presStyleCnt="4" custScaleX="230888" custScaleY="84434" custLinFactNeighborX="471" custLinFactNeighborY="-471"/>
      <dgm:spPr/>
      <dgm:t>
        <a:bodyPr/>
        <a:lstStyle/>
        <a:p>
          <a:endParaRPr lang="ru-RU"/>
        </a:p>
      </dgm:t>
    </dgm:pt>
    <dgm:pt modelId="{2E156251-4116-472F-A1FB-6B8F113C5061}" type="pres">
      <dgm:prSet presAssocID="{6E0C73D5-E18A-41BE-A67F-4971F1DAC68C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A3D742-8935-4E5B-A7F1-EE4F43DCD838}" type="pres">
      <dgm:prSet presAssocID="{6E0C73D5-E18A-41BE-A67F-4971F1DAC68C}" presName="comp4" presStyleCnt="0"/>
      <dgm:spPr/>
    </dgm:pt>
    <dgm:pt modelId="{B614F759-26BA-4649-AEB2-84FBBC886C98}" type="pres">
      <dgm:prSet presAssocID="{6E0C73D5-E18A-41BE-A67F-4971F1DAC68C}" presName="circle4" presStyleLbl="node1" presStyleIdx="3" presStyleCnt="4" custScaleX="203783" custScaleY="83464" custLinFactNeighborX="1526" custLinFactNeighborY="762"/>
      <dgm:spPr/>
      <dgm:t>
        <a:bodyPr/>
        <a:lstStyle/>
        <a:p>
          <a:endParaRPr lang="ru-RU"/>
        </a:p>
      </dgm:t>
    </dgm:pt>
    <dgm:pt modelId="{614F169E-E141-44E3-A360-D26BA2E6E553}" type="pres">
      <dgm:prSet presAssocID="{6E0C73D5-E18A-41BE-A67F-4971F1DAC68C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36CA5AE-61F4-4A57-8630-21C61E9A7AF6}" srcId="{6E0C73D5-E18A-41BE-A67F-4971F1DAC68C}" destId="{27004DF7-390E-4AFA-819A-86FBD7127BFC}" srcOrd="0" destOrd="0" parTransId="{3BBB73DD-20FD-4419-97B8-C618CBE4343C}" sibTransId="{07AA7FA3-D096-43FB-90E2-A7BB9E473F11}"/>
    <dgm:cxn modelId="{EEA65FBC-D844-47EB-9CE9-A363532E966A}" type="presOf" srcId="{27004DF7-390E-4AFA-819A-86FBD7127BFC}" destId="{5AF921E4-41D6-439C-A71D-5B7F76747760}" srcOrd="0" destOrd="0" presId="urn:microsoft.com/office/officeart/2005/8/layout/venn2"/>
    <dgm:cxn modelId="{3DF162D2-3EEA-40BC-987B-F9DF3ECF0BC9}" srcId="{6E0C73D5-E18A-41BE-A67F-4971F1DAC68C}" destId="{75C7E74D-AE65-47ED-9548-0DC76A6BD00F}" srcOrd="3" destOrd="0" parTransId="{E1B4093F-5B20-4775-8A1C-481F7AEA8ADA}" sibTransId="{C0137836-8F8A-4C57-A6CA-878A21866E64}"/>
    <dgm:cxn modelId="{4AD2A7EE-D838-476B-8FD3-D6F849B6489B}" type="presOf" srcId="{A844331D-CB54-490E-9489-011748C0CF49}" destId="{A70A2743-4FA9-4033-A04D-ED4FE726825E}" srcOrd="0" destOrd="0" presId="urn:microsoft.com/office/officeart/2005/8/layout/venn2"/>
    <dgm:cxn modelId="{3B00DA1E-E866-4ADB-A9D1-468DF35C47D6}" type="presOf" srcId="{A844331D-CB54-490E-9489-011748C0CF49}" destId="{2E156251-4116-472F-A1FB-6B8F113C5061}" srcOrd="1" destOrd="0" presId="urn:microsoft.com/office/officeart/2005/8/layout/venn2"/>
    <dgm:cxn modelId="{B15EECA3-5062-4256-B477-A35A588CC09F}" type="presOf" srcId="{A137F207-472E-4E69-A0BD-47516933761C}" destId="{7CF80409-2A5D-418B-8327-3406743C6E35}" srcOrd="0" destOrd="0" presId="urn:microsoft.com/office/officeart/2005/8/layout/venn2"/>
    <dgm:cxn modelId="{0068DD35-E439-40F2-BF99-F5332CFCF54E}" type="presOf" srcId="{6E0C73D5-E18A-41BE-A67F-4971F1DAC68C}" destId="{4705BB9A-F610-482A-9C5B-CE9BA8D12B72}" srcOrd="0" destOrd="0" presId="urn:microsoft.com/office/officeart/2005/8/layout/venn2"/>
    <dgm:cxn modelId="{20B1C844-C892-4969-A45E-068322365A6D}" type="presOf" srcId="{75C7E74D-AE65-47ED-9548-0DC76A6BD00F}" destId="{614F169E-E141-44E3-A360-D26BA2E6E553}" srcOrd="1" destOrd="0" presId="urn:microsoft.com/office/officeart/2005/8/layout/venn2"/>
    <dgm:cxn modelId="{3D70B7E2-8BBB-487E-B48D-DF9A220EE9F2}" srcId="{6E0C73D5-E18A-41BE-A67F-4971F1DAC68C}" destId="{A844331D-CB54-490E-9489-011748C0CF49}" srcOrd="2" destOrd="0" parTransId="{DB29EB29-4E91-45F4-B7C4-2B5AFA4A3171}" sibTransId="{ADFD507A-8E07-4F71-A6C4-4F1B70ADF581}"/>
    <dgm:cxn modelId="{787489A1-6238-4EF2-9827-091839918B81}" type="presOf" srcId="{27004DF7-390E-4AFA-819A-86FBD7127BFC}" destId="{7C75D5A7-9FBF-4371-8D4E-7E6D3901BF64}" srcOrd="1" destOrd="0" presId="urn:microsoft.com/office/officeart/2005/8/layout/venn2"/>
    <dgm:cxn modelId="{1AE9A952-DE40-4F91-8D03-15ACE8CC967E}" type="presOf" srcId="{75C7E74D-AE65-47ED-9548-0DC76A6BD00F}" destId="{B614F759-26BA-4649-AEB2-84FBBC886C98}" srcOrd="0" destOrd="0" presId="urn:microsoft.com/office/officeart/2005/8/layout/venn2"/>
    <dgm:cxn modelId="{DCF46146-44C6-46AF-B42A-BA1F6BE58800}" srcId="{6E0C73D5-E18A-41BE-A67F-4971F1DAC68C}" destId="{A137F207-472E-4E69-A0BD-47516933761C}" srcOrd="1" destOrd="0" parTransId="{E03111CC-8FD4-415A-AB63-7C9B7154A3D7}" sibTransId="{2F6C5020-B33A-4F2A-A379-B7C05C4887AC}"/>
    <dgm:cxn modelId="{76BA69EB-D348-47A7-9B17-3C9D215896A9}" type="presOf" srcId="{A137F207-472E-4E69-A0BD-47516933761C}" destId="{9DC78EDF-B6B9-436C-A317-3232FFADC352}" srcOrd="1" destOrd="0" presId="urn:microsoft.com/office/officeart/2005/8/layout/venn2"/>
    <dgm:cxn modelId="{454538EA-A7B4-470F-87FB-C76B5538AE82}" type="presParOf" srcId="{4705BB9A-F610-482A-9C5B-CE9BA8D12B72}" destId="{1A786F97-9ED2-4981-A73E-6DE53CB3EBBA}" srcOrd="0" destOrd="0" presId="urn:microsoft.com/office/officeart/2005/8/layout/venn2"/>
    <dgm:cxn modelId="{EB84358F-1EBB-4759-BF20-AED0428CA714}" type="presParOf" srcId="{1A786F97-9ED2-4981-A73E-6DE53CB3EBBA}" destId="{5AF921E4-41D6-439C-A71D-5B7F76747760}" srcOrd="0" destOrd="0" presId="urn:microsoft.com/office/officeart/2005/8/layout/venn2"/>
    <dgm:cxn modelId="{7CC2DB6C-BCEF-4570-BE35-FE203EDB0B49}" type="presParOf" srcId="{1A786F97-9ED2-4981-A73E-6DE53CB3EBBA}" destId="{7C75D5A7-9FBF-4371-8D4E-7E6D3901BF64}" srcOrd="1" destOrd="0" presId="urn:microsoft.com/office/officeart/2005/8/layout/venn2"/>
    <dgm:cxn modelId="{69DE3468-9FAD-4734-B27B-011DB7AC6DB4}" type="presParOf" srcId="{4705BB9A-F610-482A-9C5B-CE9BA8D12B72}" destId="{5C6BF4CF-CD55-46AA-B4DB-7CAF8764CB32}" srcOrd="1" destOrd="0" presId="urn:microsoft.com/office/officeart/2005/8/layout/venn2"/>
    <dgm:cxn modelId="{8E89F74D-902C-406E-B5E3-A91666E483BC}" type="presParOf" srcId="{5C6BF4CF-CD55-46AA-B4DB-7CAF8764CB32}" destId="{7CF80409-2A5D-418B-8327-3406743C6E35}" srcOrd="0" destOrd="0" presId="urn:microsoft.com/office/officeart/2005/8/layout/venn2"/>
    <dgm:cxn modelId="{434C7C49-BCA5-4388-A012-1A38DE9AE88E}" type="presParOf" srcId="{5C6BF4CF-CD55-46AA-B4DB-7CAF8764CB32}" destId="{9DC78EDF-B6B9-436C-A317-3232FFADC352}" srcOrd="1" destOrd="0" presId="urn:microsoft.com/office/officeart/2005/8/layout/venn2"/>
    <dgm:cxn modelId="{C5ADB1AA-2951-4B03-A67C-F0B65135357A}" type="presParOf" srcId="{4705BB9A-F610-482A-9C5B-CE9BA8D12B72}" destId="{8B634804-B1A4-4F07-A32E-FD2A48CB3423}" srcOrd="2" destOrd="0" presId="urn:microsoft.com/office/officeart/2005/8/layout/venn2"/>
    <dgm:cxn modelId="{C6D5A8B6-7805-4DE9-A12A-BAB1FD559A8B}" type="presParOf" srcId="{8B634804-B1A4-4F07-A32E-FD2A48CB3423}" destId="{A70A2743-4FA9-4033-A04D-ED4FE726825E}" srcOrd="0" destOrd="0" presId="urn:microsoft.com/office/officeart/2005/8/layout/venn2"/>
    <dgm:cxn modelId="{92273CE0-ECF2-496E-B183-479D1BCA6A53}" type="presParOf" srcId="{8B634804-B1A4-4F07-A32E-FD2A48CB3423}" destId="{2E156251-4116-472F-A1FB-6B8F113C5061}" srcOrd="1" destOrd="0" presId="urn:microsoft.com/office/officeart/2005/8/layout/venn2"/>
    <dgm:cxn modelId="{D9568111-6040-4CD5-8BAB-C517B69B9053}" type="presParOf" srcId="{4705BB9A-F610-482A-9C5B-CE9BA8D12B72}" destId="{64A3D742-8935-4E5B-A7F1-EE4F43DCD838}" srcOrd="3" destOrd="0" presId="urn:microsoft.com/office/officeart/2005/8/layout/venn2"/>
    <dgm:cxn modelId="{53C77122-84A5-4AF0-A0E3-772D91B01A11}" type="presParOf" srcId="{64A3D742-8935-4E5B-A7F1-EE4F43DCD838}" destId="{B614F759-26BA-4649-AEB2-84FBBC886C98}" srcOrd="0" destOrd="0" presId="urn:microsoft.com/office/officeart/2005/8/layout/venn2"/>
    <dgm:cxn modelId="{6BDD516B-DEDD-4698-8A98-25299D2D316C}" type="presParOf" srcId="{64A3D742-8935-4E5B-A7F1-EE4F43DCD838}" destId="{614F169E-E141-44E3-A360-D26BA2E6E553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1D0C13A-2409-499C-8E87-D079C27BB9DD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C7E2C18-5289-4B03-88FE-638211740589}">
      <dgm:prSet phldrT="[Текст]"/>
      <dgm:spPr/>
      <dgm:t>
        <a:bodyPr/>
        <a:lstStyle/>
        <a:p>
          <a:r>
            <a:rPr lang="ru-RU" b="1" dirty="0" smtClean="0"/>
            <a:t>Модель экзамена на определение квалификационного уровня педагога</a:t>
          </a:r>
          <a:endParaRPr lang="ru-RU" b="1" dirty="0"/>
        </a:p>
      </dgm:t>
    </dgm:pt>
    <dgm:pt modelId="{DD5300E4-C1F6-4A48-A80C-CF007B85B0C5}" type="parTrans" cxnId="{08546B23-AADD-434D-A995-2BC212F6E44B}">
      <dgm:prSet/>
      <dgm:spPr/>
      <dgm:t>
        <a:bodyPr/>
        <a:lstStyle/>
        <a:p>
          <a:endParaRPr lang="ru-RU"/>
        </a:p>
      </dgm:t>
    </dgm:pt>
    <dgm:pt modelId="{5948EA53-EFEA-4A38-AB1D-E66C8B358598}" type="sibTrans" cxnId="{08546B23-AADD-434D-A995-2BC212F6E44B}">
      <dgm:prSet/>
      <dgm:spPr/>
      <dgm:t>
        <a:bodyPr/>
        <a:lstStyle/>
        <a:p>
          <a:endParaRPr lang="ru-RU"/>
        </a:p>
      </dgm:t>
    </dgm:pt>
    <dgm:pt modelId="{9A3BB9B2-8E0A-400C-8847-F8C11CA6177B}">
      <dgm:prSet phldrT="[Текст]" custT="1"/>
      <dgm:spPr/>
      <dgm:t>
        <a:bodyPr/>
        <a:lstStyle/>
        <a:p>
          <a:pPr algn="l"/>
          <a:r>
            <a:rPr lang="ru-RU" sz="2400" b="1" dirty="0" smtClean="0">
              <a:solidFill>
                <a:schemeClr val="accent2">
                  <a:lumMod val="75000"/>
                </a:schemeClr>
              </a:solidFill>
            </a:rPr>
            <a:t>методика оценки соответствия педагогических работников </a:t>
          </a:r>
        </a:p>
        <a:p>
          <a:pPr algn="l"/>
          <a:r>
            <a:rPr lang="ru-RU" sz="2400" b="1" dirty="0" smtClean="0">
              <a:solidFill>
                <a:schemeClr val="accent2">
                  <a:lumMod val="75000"/>
                </a:schemeClr>
              </a:solidFill>
            </a:rPr>
            <a:t>уровню профессионального стандарта педагога</a:t>
          </a:r>
        </a:p>
      </dgm:t>
    </dgm:pt>
    <dgm:pt modelId="{F8EA503E-46CA-46B9-87A9-641DE4B7586C}" type="parTrans" cxnId="{93374C75-43E5-4734-B2B4-E5B7DF35D871}">
      <dgm:prSet/>
      <dgm:spPr/>
      <dgm:t>
        <a:bodyPr/>
        <a:lstStyle/>
        <a:p>
          <a:endParaRPr lang="ru-RU"/>
        </a:p>
      </dgm:t>
    </dgm:pt>
    <dgm:pt modelId="{0C24176B-7590-4CB1-9B2C-0D116C3743EB}" type="sibTrans" cxnId="{93374C75-43E5-4734-B2B4-E5B7DF35D871}">
      <dgm:prSet/>
      <dgm:spPr/>
      <dgm:t>
        <a:bodyPr/>
        <a:lstStyle/>
        <a:p>
          <a:endParaRPr lang="ru-RU"/>
        </a:p>
      </dgm:t>
    </dgm:pt>
    <dgm:pt modelId="{4387C80A-CAF0-4E64-B031-09025A987770}">
      <dgm:prSet phldrT="[Текст]" custT="1"/>
      <dgm:spPr/>
      <dgm:t>
        <a:bodyPr/>
        <a:lstStyle/>
        <a:p>
          <a:pPr algn="l"/>
          <a:r>
            <a:rPr lang="ru-RU" sz="2400" b="1" dirty="0" smtClean="0">
              <a:solidFill>
                <a:schemeClr val="accent2">
                  <a:lumMod val="75000"/>
                </a:schemeClr>
              </a:solidFill>
            </a:rPr>
            <a:t>основные шаги процедуры сертификации квалификаций</a:t>
          </a:r>
        </a:p>
      </dgm:t>
    </dgm:pt>
    <dgm:pt modelId="{57C1BFF5-7D8B-43AB-9B03-B63D09B34210}" type="parTrans" cxnId="{9AE44BC9-3426-4B04-A4F2-38CCB1A8018B}">
      <dgm:prSet/>
      <dgm:spPr/>
      <dgm:t>
        <a:bodyPr/>
        <a:lstStyle/>
        <a:p>
          <a:endParaRPr lang="ru-RU"/>
        </a:p>
      </dgm:t>
    </dgm:pt>
    <dgm:pt modelId="{EECC0181-A2FB-4325-8F9D-BCC58308474F}" type="sibTrans" cxnId="{9AE44BC9-3426-4B04-A4F2-38CCB1A8018B}">
      <dgm:prSet/>
      <dgm:spPr/>
      <dgm:t>
        <a:bodyPr/>
        <a:lstStyle/>
        <a:p>
          <a:endParaRPr lang="ru-RU"/>
        </a:p>
      </dgm:t>
    </dgm:pt>
    <dgm:pt modelId="{F77F9B75-3E72-4B30-B17A-5A99393A4A1D}" type="pres">
      <dgm:prSet presAssocID="{81D0C13A-2409-499C-8E87-D079C27BB9DD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19E734B-3C61-4915-9F3E-D512FB5E95AB}" type="pres">
      <dgm:prSet presAssocID="{8C7E2C18-5289-4B03-88FE-638211740589}" presName="root" presStyleCnt="0"/>
      <dgm:spPr/>
    </dgm:pt>
    <dgm:pt modelId="{CB631A6A-B54B-484B-99B2-6099EB102C6E}" type="pres">
      <dgm:prSet presAssocID="{8C7E2C18-5289-4B03-88FE-638211740589}" presName="rootComposite" presStyleCnt="0"/>
      <dgm:spPr/>
    </dgm:pt>
    <dgm:pt modelId="{2622234C-A8ED-47D6-8D6E-37F8B5AAC508}" type="pres">
      <dgm:prSet presAssocID="{8C7E2C18-5289-4B03-88FE-638211740589}" presName="rootText" presStyleLbl="node1" presStyleIdx="0" presStyleCnt="1" custScaleX="238582"/>
      <dgm:spPr/>
      <dgm:t>
        <a:bodyPr/>
        <a:lstStyle/>
        <a:p>
          <a:endParaRPr lang="ru-RU"/>
        </a:p>
      </dgm:t>
    </dgm:pt>
    <dgm:pt modelId="{3BC74221-3773-4BE5-A8E3-E585E8E08684}" type="pres">
      <dgm:prSet presAssocID="{8C7E2C18-5289-4B03-88FE-638211740589}" presName="rootConnector" presStyleLbl="node1" presStyleIdx="0" presStyleCnt="1"/>
      <dgm:spPr/>
      <dgm:t>
        <a:bodyPr/>
        <a:lstStyle/>
        <a:p>
          <a:endParaRPr lang="ru-RU"/>
        </a:p>
      </dgm:t>
    </dgm:pt>
    <dgm:pt modelId="{DBF77170-8C99-433C-8C21-857E0AAB8946}" type="pres">
      <dgm:prSet presAssocID="{8C7E2C18-5289-4B03-88FE-638211740589}" presName="childShape" presStyleCnt="0"/>
      <dgm:spPr/>
    </dgm:pt>
    <dgm:pt modelId="{812DE557-3836-467B-945A-BF9B5205EE96}" type="pres">
      <dgm:prSet presAssocID="{F8EA503E-46CA-46B9-87A9-641DE4B7586C}" presName="Name13" presStyleLbl="parChTrans1D2" presStyleIdx="0" presStyleCnt="2"/>
      <dgm:spPr/>
      <dgm:t>
        <a:bodyPr/>
        <a:lstStyle/>
        <a:p>
          <a:endParaRPr lang="ru-RU"/>
        </a:p>
      </dgm:t>
    </dgm:pt>
    <dgm:pt modelId="{27FD166E-1E7E-4898-AEEA-A397567E7946}" type="pres">
      <dgm:prSet presAssocID="{9A3BB9B2-8E0A-400C-8847-F8C11CA6177B}" presName="childText" presStyleLbl="bgAcc1" presStyleIdx="0" presStyleCnt="2" custScaleX="20623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B375C9F-2E43-4154-B846-6AA4E980E291}" type="pres">
      <dgm:prSet presAssocID="{57C1BFF5-7D8B-43AB-9B03-B63D09B34210}" presName="Name13" presStyleLbl="parChTrans1D2" presStyleIdx="1" presStyleCnt="2"/>
      <dgm:spPr/>
      <dgm:t>
        <a:bodyPr/>
        <a:lstStyle/>
        <a:p>
          <a:endParaRPr lang="ru-RU"/>
        </a:p>
      </dgm:t>
    </dgm:pt>
    <dgm:pt modelId="{7311491D-8ADA-4396-B69F-272787711489}" type="pres">
      <dgm:prSet presAssocID="{4387C80A-CAF0-4E64-B031-09025A987770}" presName="childText" presStyleLbl="bgAcc1" presStyleIdx="1" presStyleCnt="2" custScaleX="208276" custLinFactNeighborX="-492" custLinFactNeighborY="-10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225275B-74BB-4E6C-8538-C05C59E99560}" type="presOf" srcId="{57C1BFF5-7D8B-43AB-9B03-B63D09B34210}" destId="{CB375C9F-2E43-4154-B846-6AA4E980E291}" srcOrd="0" destOrd="0" presId="urn:microsoft.com/office/officeart/2005/8/layout/hierarchy3"/>
    <dgm:cxn modelId="{E8A1DA93-0152-433E-B060-8A5599C65FDA}" type="presOf" srcId="{4387C80A-CAF0-4E64-B031-09025A987770}" destId="{7311491D-8ADA-4396-B69F-272787711489}" srcOrd="0" destOrd="0" presId="urn:microsoft.com/office/officeart/2005/8/layout/hierarchy3"/>
    <dgm:cxn modelId="{D3B4D6BC-0E95-4E03-820F-9F0C511A769D}" type="presOf" srcId="{9A3BB9B2-8E0A-400C-8847-F8C11CA6177B}" destId="{27FD166E-1E7E-4898-AEEA-A397567E7946}" srcOrd="0" destOrd="0" presId="urn:microsoft.com/office/officeart/2005/8/layout/hierarchy3"/>
    <dgm:cxn modelId="{D5F45552-FA44-44C2-86D3-263ACF483370}" type="presOf" srcId="{F8EA503E-46CA-46B9-87A9-641DE4B7586C}" destId="{812DE557-3836-467B-945A-BF9B5205EE96}" srcOrd="0" destOrd="0" presId="urn:microsoft.com/office/officeart/2005/8/layout/hierarchy3"/>
    <dgm:cxn modelId="{375D1B74-E4E3-404A-AF71-B7AB59380970}" type="presOf" srcId="{81D0C13A-2409-499C-8E87-D079C27BB9DD}" destId="{F77F9B75-3E72-4B30-B17A-5A99393A4A1D}" srcOrd="0" destOrd="0" presId="urn:microsoft.com/office/officeart/2005/8/layout/hierarchy3"/>
    <dgm:cxn modelId="{08546B23-AADD-434D-A995-2BC212F6E44B}" srcId="{81D0C13A-2409-499C-8E87-D079C27BB9DD}" destId="{8C7E2C18-5289-4B03-88FE-638211740589}" srcOrd="0" destOrd="0" parTransId="{DD5300E4-C1F6-4A48-A80C-CF007B85B0C5}" sibTransId="{5948EA53-EFEA-4A38-AB1D-E66C8B358598}"/>
    <dgm:cxn modelId="{93374C75-43E5-4734-B2B4-E5B7DF35D871}" srcId="{8C7E2C18-5289-4B03-88FE-638211740589}" destId="{9A3BB9B2-8E0A-400C-8847-F8C11CA6177B}" srcOrd="0" destOrd="0" parTransId="{F8EA503E-46CA-46B9-87A9-641DE4B7586C}" sibTransId="{0C24176B-7590-4CB1-9B2C-0D116C3743EB}"/>
    <dgm:cxn modelId="{D1A269EA-B865-4BA7-8544-906F413AA8B2}" type="presOf" srcId="{8C7E2C18-5289-4B03-88FE-638211740589}" destId="{3BC74221-3773-4BE5-A8E3-E585E8E08684}" srcOrd="1" destOrd="0" presId="urn:microsoft.com/office/officeart/2005/8/layout/hierarchy3"/>
    <dgm:cxn modelId="{9AE44BC9-3426-4B04-A4F2-38CCB1A8018B}" srcId="{8C7E2C18-5289-4B03-88FE-638211740589}" destId="{4387C80A-CAF0-4E64-B031-09025A987770}" srcOrd="1" destOrd="0" parTransId="{57C1BFF5-7D8B-43AB-9B03-B63D09B34210}" sibTransId="{EECC0181-A2FB-4325-8F9D-BCC58308474F}"/>
    <dgm:cxn modelId="{258FA6C5-93B3-4FE7-8A72-7AF96D96E03E}" type="presOf" srcId="{8C7E2C18-5289-4B03-88FE-638211740589}" destId="{2622234C-A8ED-47D6-8D6E-37F8B5AAC508}" srcOrd="0" destOrd="0" presId="urn:microsoft.com/office/officeart/2005/8/layout/hierarchy3"/>
    <dgm:cxn modelId="{BEE9BC2B-333A-454E-AA67-0161A8A45107}" type="presParOf" srcId="{F77F9B75-3E72-4B30-B17A-5A99393A4A1D}" destId="{619E734B-3C61-4915-9F3E-D512FB5E95AB}" srcOrd="0" destOrd="0" presId="urn:microsoft.com/office/officeart/2005/8/layout/hierarchy3"/>
    <dgm:cxn modelId="{2E5DB073-FA64-4768-ADBF-97ED0FD35108}" type="presParOf" srcId="{619E734B-3C61-4915-9F3E-D512FB5E95AB}" destId="{CB631A6A-B54B-484B-99B2-6099EB102C6E}" srcOrd="0" destOrd="0" presId="urn:microsoft.com/office/officeart/2005/8/layout/hierarchy3"/>
    <dgm:cxn modelId="{8F147100-A09E-438B-8BAA-72543798E429}" type="presParOf" srcId="{CB631A6A-B54B-484B-99B2-6099EB102C6E}" destId="{2622234C-A8ED-47D6-8D6E-37F8B5AAC508}" srcOrd="0" destOrd="0" presId="urn:microsoft.com/office/officeart/2005/8/layout/hierarchy3"/>
    <dgm:cxn modelId="{9A868DCF-E025-4E61-8934-2660A487CD49}" type="presParOf" srcId="{CB631A6A-B54B-484B-99B2-6099EB102C6E}" destId="{3BC74221-3773-4BE5-A8E3-E585E8E08684}" srcOrd="1" destOrd="0" presId="urn:microsoft.com/office/officeart/2005/8/layout/hierarchy3"/>
    <dgm:cxn modelId="{A180F1C5-4ED7-4833-BE85-5C4D9266D50B}" type="presParOf" srcId="{619E734B-3C61-4915-9F3E-D512FB5E95AB}" destId="{DBF77170-8C99-433C-8C21-857E0AAB8946}" srcOrd="1" destOrd="0" presId="urn:microsoft.com/office/officeart/2005/8/layout/hierarchy3"/>
    <dgm:cxn modelId="{6E72CCF2-5B6C-4D4A-BA30-B91397D45048}" type="presParOf" srcId="{DBF77170-8C99-433C-8C21-857E0AAB8946}" destId="{812DE557-3836-467B-945A-BF9B5205EE96}" srcOrd="0" destOrd="0" presId="urn:microsoft.com/office/officeart/2005/8/layout/hierarchy3"/>
    <dgm:cxn modelId="{0252DB7E-9BF1-449A-95B9-581E754DB467}" type="presParOf" srcId="{DBF77170-8C99-433C-8C21-857E0AAB8946}" destId="{27FD166E-1E7E-4898-AEEA-A397567E7946}" srcOrd="1" destOrd="0" presId="urn:microsoft.com/office/officeart/2005/8/layout/hierarchy3"/>
    <dgm:cxn modelId="{20DCC660-B049-4571-A990-7F8F1BB40366}" type="presParOf" srcId="{DBF77170-8C99-433C-8C21-857E0AAB8946}" destId="{CB375C9F-2E43-4154-B846-6AA4E980E291}" srcOrd="2" destOrd="0" presId="urn:microsoft.com/office/officeart/2005/8/layout/hierarchy3"/>
    <dgm:cxn modelId="{9EF347EF-FF4C-441E-BC07-4ABAA974F275}" type="presParOf" srcId="{DBF77170-8C99-433C-8C21-857E0AAB8946}" destId="{7311491D-8ADA-4396-B69F-272787711489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6C5FB7-45F0-4DC1-B0F6-3A7999F8AEBD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1BD41B-1CAB-4BF5-90FA-0D11C4E12C4F}">
      <dgm:prSet phldrT="[Текст]" custT="1"/>
      <dgm:spPr/>
      <dgm:t>
        <a:bodyPr/>
        <a:lstStyle/>
        <a:p>
          <a:r>
            <a:rPr lang="ru-RU" sz="3000" b="1" dirty="0" smtClean="0">
              <a:solidFill>
                <a:srgbClr val="C00000"/>
              </a:solidFill>
            </a:rPr>
            <a:t>Оценка</a:t>
          </a:r>
          <a:r>
            <a:rPr lang="ru-RU" sz="3000" b="1" dirty="0" smtClean="0">
              <a:solidFill>
                <a:schemeClr val="accent1">
                  <a:lumMod val="50000"/>
                </a:schemeClr>
              </a:solidFill>
            </a:rPr>
            <a:t> квалификации в форме профессионального экзамена проводится по следующим группам критериев:</a:t>
          </a:r>
          <a:endParaRPr lang="ru-RU" sz="3000" dirty="0">
            <a:solidFill>
              <a:schemeClr val="accent1">
                <a:lumMod val="50000"/>
              </a:schemeClr>
            </a:solidFill>
          </a:endParaRPr>
        </a:p>
      </dgm:t>
    </dgm:pt>
    <dgm:pt modelId="{565DA081-D726-4042-9C2A-7533FB4077E5}" type="parTrans" cxnId="{0A4BE61B-2403-434C-9ED4-80C7D23D0FA4}">
      <dgm:prSet/>
      <dgm:spPr/>
      <dgm:t>
        <a:bodyPr/>
        <a:lstStyle/>
        <a:p>
          <a:endParaRPr lang="ru-RU"/>
        </a:p>
      </dgm:t>
    </dgm:pt>
    <dgm:pt modelId="{E4118C4B-DC25-49C5-B063-11053DE43D51}" type="sibTrans" cxnId="{0A4BE61B-2403-434C-9ED4-80C7D23D0FA4}">
      <dgm:prSet/>
      <dgm:spPr/>
      <dgm:t>
        <a:bodyPr/>
        <a:lstStyle/>
        <a:p>
          <a:endParaRPr lang="ru-RU"/>
        </a:p>
      </dgm:t>
    </dgm:pt>
    <dgm:pt modelId="{B03F2DE4-F2E0-418D-84CD-BCDD0091A0E9}">
      <dgm:prSet phldrT="[Текст]" custT="1"/>
      <dgm:spPr/>
      <dgm:t>
        <a:bodyPr/>
        <a:lstStyle/>
        <a:p>
          <a:r>
            <a:rPr lang="ru-RU" sz="2000" b="1" u="none" dirty="0" smtClean="0">
              <a:solidFill>
                <a:schemeClr val="accent1">
                  <a:lumMod val="50000"/>
                </a:schemeClr>
              </a:solidFill>
            </a:rPr>
            <a:t>В области оценки реальных профессиональных достижений</a:t>
          </a:r>
          <a:endParaRPr lang="ru-RU" sz="2000" b="1" u="none" dirty="0">
            <a:solidFill>
              <a:schemeClr val="accent1">
                <a:lumMod val="50000"/>
              </a:schemeClr>
            </a:solidFill>
          </a:endParaRPr>
        </a:p>
      </dgm:t>
    </dgm:pt>
    <dgm:pt modelId="{D67728E3-A7D5-416D-AD55-CA4454769C3C}" type="parTrans" cxnId="{BDDC121D-6CD2-4CEC-B4C4-0E5B94756A4B}">
      <dgm:prSet/>
      <dgm:spPr/>
      <dgm:t>
        <a:bodyPr/>
        <a:lstStyle/>
        <a:p>
          <a:endParaRPr lang="ru-RU"/>
        </a:p>
      </dgm:t>
    </dgm:pt>
    <dgm:pt modelId="{E91453BA-FB02-4A0C-9A6A-18F6EB3DE9A4}" type="sibTrans" cxnId="{BDDC121D-6CD2-4CEC-B4C4-0E5B94756A4B}">
      <dgm:prSet/>
      <dgm:spPr/>
      <dgm:t>
        <a:bodyPr/>
        <a:lstStyle/>
        <a:p>
          <a:endParaRPr lang="ru-RU"/>
        </a:p>
      </dgm:t>
    </dgm:pt>
    <dgm:pt modelId="{2B321875-102D-48BB-9CE9-B0FEC3BEFB75}">
      <dgm:prSet phldrT="[Текст]" custT="1"/>
      <dgm:spPr/>
      <dgm:t>
        <a:bodyPr/>
        <a:lstStyle/>
        <a:p>
          <a:r>
            <a:rPr lang="ru-RU" sz="2000" b="1" u="none" dirty="0" smtClean="0">
              <a:solidFill>
                <a:schemeClr val="accent1">
                  <a:lumMod val="50000"/>
                </a:schemeClr>
              </a:solidFill>
            </a:rPr>
            <a:t>В области освоения педагогом новых теоретических подходов и технологий</a:t>
          </a:r>
          <a:endParaRPr lang="ru-RU" sz="2000" b="1" u="none" dirty="0">
            <a:solidFill>
              <a:schemeClr val="accent1">
                <a:lumMod val="50000"/>
              </a:schemeClr>
            </a:solidFill>
          </a:endParaRPr>
        </a:p>
      </dgm:t>
    </dgm:pt>
    <dgm:pt modelId="{8C675B37-D26D-42B3-B75B-1403B205FF6E}" type="parTrans" cxnId="{7C995D3A-4F9B-411B-BB62-DCD5DD777EEE}">
      <dgm:prSet/>
      <dgm:spPr/>
      <dgm:t>
        <a:bodyPr/>
        <a:lstStyle/>
        <a:p>
          <a:endParaRPr lang="ru-RU"/>
        </a:p>
      </dgm:t>
    </dgm:pt>
    <dgm:pt modelId="{BD604AC0-F607-40A9-BA17-F2D21BDC3D24}" type="sibTrans" cxnId="{7C995D3A-4F9B-411B-BB62-DCD5DD777EEE}">
      <dgm:prSet/>
      <dgm:spPr/>
      <dgm:t>
        <a:bodyPr/>
        <a:lstStyle/>
        <a:p>
          <a:endParaRPr lang="ru-RU"/>
        </a:p>
      </dgm:t>
    </dgm:pt>
    <dgm:pt modelId="{7E4D55D5-B985-49C2-A3A4-138D2ADB0CA8}">
      <dgm:prSet phldrT="[Текст]" custT="1"/>
      <dgm:spPr/>
      <dgm:t>
        <a:bodyPr/>
        <a:lstStyle/>
        <a:p>
          <a:r>
            <a:rPr lang="ru-RU" sz="2000" b="1" u="none" dirty="0" smtClean="0">
              <a:solidFill>
                <a:schemeClr val="accent1">
                  <a:lumMod val="50000"/>
                </a:schemeClr>
              </a:solidFill>
            </a:rPr>
            <a:t>В области владения профессиональными компетенциями</a:t>
          </a:r>
          <a:endParaRPr lang="ru-RU" sz="2000" b="1" u="none" dirty="0">
            <a:solidFill>
              <a:schemeClr val="accent1">
                <a:lumMod val="50000"/>
              </a:schemeClr>
            </a:solidFill>
          </a:endParaRPr>
        </a:p>
      </dgm:t>
    </dgm:pt>
    <dgm:pt modelId="{AA6AF00D-CAA3-4920-8236-32DABEC182BA}" type="sibTrans" cxnId="{367BDDDF-CB26-411B-B419-E76864EB7DF8}">
      <dgm:prSet/>
      <dgm:spPr/>
      <dgm:t>
        <a:bodyPr/>
        <a:lstStyle/>
        <a:p>
          <a:endParaRPr lang="ru-RU"/>
        </a:p>
      </dgm:t>
    </dgm:pt>
    <dgm:pt modelId="{09271390-DB6A-4178-9758-8111E5F0B152}" type="parTrans" cxnId="{367BDDDF-CB26-411B-B419-E76864EB7DF8}">
      <dgm:prSet/>
      <dgm:spPr/>
      <dgm:t>
        <a:bodyPr/>
        <a:lstStyle/>
        <a:p>
          <a:endParaRPr lang="ru-RU"/>
        </a:p>
      </dgm:t>
    </dgm:pt>
    <dgm:pt modelId="{FAFE5B6B-588D-4A25-8DAF-53582D6AB177}">
      <dgm:prSet custT="1"/>
      <dgm:spPr/>
      <dgm:t>
        <a:bodyPr/>
        <a:lstStyle/>
        <a:p>
          <a:r>
            <a:rPr lang="ru-RU" sz="1200" b="1" dirty="0" smtClean="0"/>
            <a:t>Динамика достижения обучающимися предметных результатов освоения программы отдельного учебного предмета</a:t>
          </a:r>
          <a:endParaRPr lang="ru-RU" sz="1200" b="1" dirty="0"/>
        </a:p>
      </dgm:t>
    </dgm:pt>
    <dgm:pt modelId="{02D9DC99-5AFA-4F80-BB80-CECDBA101111}" type="parTrans" cxnId="{3BEF2A53-7655-4075-9BEB-D135D49B51A1}">
      <dgm:prSet/>
      <dgm:spPr/>
      <dgm:t>
        <a:bodyPr/>
        <a:lstStyle/>
        <a:p>
          <a:endParaRPr lang="ru-RU"/>
        </a:p>
      </dgm:t>
    </dgm:pt>
    <dgm:pt modelId="{58AB7C23-1922-4E0D-95A8-E12E7A7128EF}" type="sibTrans" cxnId="{3BEF2A53-7655-4075-9BEB-D135D49B51A1}">
      <dgm:prSet/>
      <dgm:spPr/>
      <dgm:t>
        <a:bodyPr/>
        <a:lstStyle/>
        <a:p>
          <a:endParaRPr lang="ru-RU"/>
        </a:p>
      </dgm:t>
    </dgm:pt>
    <dgm:pt modelId="{B22812BC-4243-4F9A-87E8-BE1299DC314A}">
      <dgm:prSet custT="1"/>
      <dgm:spPr/>
      <dgm:t>
        <a:bodyPr/>
        <a:lstStyle/>
        <a:p>
          <a:r>
            <a:rPr lang="ru-RU" sz="1200" b="1" dirty="0" smtClean="0"/>
            <a:t>Динамика развития личностных и </a:t>
          </a:r>
          <a:r>
            <a:rPr lang="ru-RU" sz="1200" b="1" dirty="0" err="1" smtClean="0"/>
            <a:t>метапредметных</a:t>
          </a:r>
          <a:r>
            <a:rPr lang="ru-RU" sz="1200" b="1" dirty="0" smtClean="0"/>
            <a:t> результатов обучающихся</a:t>
          </a:r>
          <a:endParaRPr lang="ru-RU" sz="1200" b="1" dirty="0"/>
        </a:p>
      </dgm:t>
    </dgm:pt>
    <dgm:pt modelId="{3DBB636A-85FA-4904-B903-020545865AFA}" type="parTrans" cxnId="{0269E938-0DB1-4483-AD9D-2E11A61F326A}">
      <dgm:prSet/>
      <dgm:spPr/>
      <dgm:t>
        <a:bodyPr/>
        <a:lstStyle/>
        <a:p>
          <a:endParaRPr lang="ru-RU"/>
        </a:p>
      </dgm:t>
    </dgm:pt>
    <dgm:pt modelId="{CFCEA9F6-6046-4A16-857D-C0A18FAEBBEA}" type="sibTrans" cxnId="{0269E938-0DB1-4483-AD9D-2E11A61F326A}">
      <dgm:prSet/>
      <dgm:spPr/>
      <dgm:t>
        <a:bodyPr/>
        <a:lstStyle/>
        <a:p>
          <a:endParaRPr lang="ru-RU"/>
        </a:p>
      </dgm:t>
    </dgm:pt>
    <dgm:pt modelId="{C06F8AE3-2B51-4589-BD5A-0DB19B8911AD}">
      <dgm:prSet custT="1"/>
      <dgm:spPr/>
      <dgm:t>
        <a:bodyPr/>
        <a:lstStyle/>
        <a:p>
          <a:r>
            <a:rPr lang="ru-RU" sz="1200" b="1" dirty="0" smtClean="0"/>
            <a:t>Умение выявлять обучающихся с проблемами здоровья и развития</a:t>
          </a:r>
          <a:endParaRPr lang="ru-RU" sz="1200" b="1" dirty="0"/>
        </a:p>
      </dgm:t>
    </dgm:pt>
    <dgm:pt modelId="{5FA6F594-C219-45D1-B92A-398E076B1020}" type="parTrans" cxnId="{429CAAAF-B97E-4BA8-8636-616A56C4F9F0}">
      <dgm:prSet/>
      <dgm:spPr/>
      <dgm:t>
        <a:bodyPr/>
        <a:lstStyle/>
        <a:p>
          <a:endParaRPr lang="ru-RU"/>
        </a:p>
      </dgm:t>
    </dgm:pt>
    <dgm:pt modelId="{7942DB14-227F-42F5-B998-F2BD627F5E44}" type="sibTrans" cxnId="{429CAAAF-B97E-4BA8-8636-616A56C4F9F0}">
      <dgm:prSet/>
      <dgm:spPr/>
      <dgm:t>
        <a:bodyPr/>
        <a:lstStyle/>
        <a:p>
          <a:endParaRPr lang="ru-RU"/>
        </a:p>
      </dgm:t>
    </dgm:pt>
    <dgm:pt modelId="{1CE9D295-89A9-4507-AC6F-76DAFDC27CFB}">
      <dgm:prSet custT="1"/>
      <dgm:spPr/>
      <dgm:t>
        <a:bodyPr/>
        <a:lstStyle/>
        <a:p>
          <a:r>
            <a:rPr lang="ru-RU" sz="1200" b="1" dirty="0" smtClean="0"/>
            <a:t>Умение применять психолого-педагогические технологии для оказания адресной помощи обучающимся с проблемами здоровья и развития</a:t>
          </a:r>
          <a:endParaRPr lang="ru-RU" sz="1200" b="1" dirty="0"/>
        </a:p>
      </dgm:t>
    </dgm:pt>
    <dgm:pt modelId="{569E348F-8C55-44D9-B8DF-4A15F64F4500}" type="parTrans" cxnId="{877346E9-1F1B-4775-BE2F-D3588B1F23E3}">
      <dgm:prSet/>
      <dgm:spPr/>
      <dgm:t>
        <a:bodyPr/>
        <a:lstStyle/>
        <a:p>
          <a:endParaRPr lang="ru-RU"/>
        </a:p>
      </dgm:t>
    </dgm:pt>
    <dgm:pt modelId="{34E04086-F717-4922-8389-FF089BDB23B7}" type="sibTrans" cxnId="{877346E9-1F1B-4775-BE2F-D3588B1F23E3}">
      <dgm:prSet/>
      <dgm:spPr/>
      <dgm:t>
        <a:bodyPr/>
        <a:lstStyle/>
        <a:p>
          <a:endParaRPr lang="ru-RU"/>
        </a:p>
      </dgm:t>
    </dgm:pt>
    <dgm:pt modelId="{24FA7E4D-3F98-4726-8D57-41EE3231B60F}" type="pres">
      <dgm:prSet presAssocID="{566C5FB7-45F0-4DC1-B0F6-3A7999F8AEB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82E9018-2F4B-437B-8593-CB46C8FCBF26}" type="pres">
      <dgm:prSet presAssocID="{4D1BD41B-1CAB-4BF5-90FA-0D11C4E12C4F}" presName="hierRoot1" presStyleCnt="0"/>
      <dgm:spPr/>
    </dgm:pt>
    <dgm:pt modelId="{23DE601C-8C89-4505-B943-104E80AB4090}" type="pres">
      <dgm:prSet presAssocID="{4D1BD41B-1CAB-4BF5-90FA-0D11C4E12C4F}" presName="composite" presStyleCnt="0"/>
      <dgm:spPr/>
    </dgm:pt>
    <dgm:pt modelId="{2E185889-55FC-41B5-96D1-AC3E1DF20679}" type="pres">
      <dgm:prSet presAssocID="{4D1BD41B-1CAB-4BF5-90FA-0D11C4E12C4F}" presName="background" presStyleLbl="node0" presStyleIdx="0" presStyleCnt="1"/>
      <dgm:spPr/>
    </dgm:pt>
    <dgm:pt modelId="{4EC36CA1-E8E0-4692-8F48-2E192C87FBF2}" type="pres">
      <dgm:prSet presAssocID="{4D1BD41B-1CAB-4BF5-90FA-0D11C4E12C4F}" presName="text" presStyleLbl="fgAcc0" presStyleIdx="0" presStyleCnt="1" custScaleX="393095" custScaleY="162575" custLinFactNeighborX="-1261" custLinFactNeighborY="-9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2C9B9D1-8B57-46B9-858C-690D6C06601F}" type="pres">
      <dgm:prSet presAssocID="{4D1BD41B-1CAB-4BF5-90FA-0D11C4E12C4F}" presName="hierChild2" presStyleCnt="0"/>
      <dgm:spPr/>
    </dgm:pt>
    <dgm:pt modelId="{244189BB-0488-4A8F-AAB5-8316FAFF0F1E}" type="pres">
      <dgm:prSet presAssocID="{D67728E3-A7D5-416D-AD55-CA4454769C3C}" presName="Name10" presStyleLbl="parChTrans1D2" presStyleIdx="0" presStyleCnt="3"/>
      <dgm:spPr/>
      <dgm:t>
        <a:bodyPr/>
        <a:lstStyle/>
        <a:p>
          <a:endParaRPr lang="ru-RU"/>
        </a:p>
      </dgm:t>
    </dgm:pt>
    <dgm:pt modelId="{67B0297F-F518-44FA-B75C-7E33D0CB6C5A}" type="pres">
      <dgm:prSet presAssocID="{B03F2DE4-F2E0-418D-84CD-BCDD0091A0E9}" presName="hierRoot2" presStyleCnt="0"/>
      <dgm:spPr/>
    </dgm:pt>
    <dgm:pt modelId="{77DD29B4-119A-46E3-831C-2C2F93BDD26A}" type="pres">
      <dgm:prSet presAssocID="{B03F2DE4-F2E0-418D-84CD-BCDD0091A0E9}" presName="composite2" presStyleCnt="0"/>
      <dgm:spPr/>
    </dgm:pt>
    <dgm:pt modelId="{E72E8189-4B84-4865-A486-3D496DFEA341}" type="pres">
      <dgm:prSet presAssocID="{B03F2DE4-F2E0-418D-84CD-BCDD0091A0E9}" presName="background2" presStyleLbl="node2" presStyleIdx="0" presStyleCnt="3"/>
      <dgm:spPr/>
    </dgm:pt>
    <dgm:pt modelId="{1C9FD04B-D396-4E51-BF7A-88A689F79BD8}" type="pres">
      <dgm:prSet presAssocID="{B03F2DE4-F2E0-418D-84CD-BCDD0091A0E9}" presName="text2" presStyleLbl="fgAcc2" presStyleIdx="0" presStyleCnt="3" custScaleX="1820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7AC243C-175A-4CE7-8DC4-45038A951C7F}" type="pres">
      <dgm:prSet presAssocID="{B03F2DE4-F2E0-418D-84CD-BCDD0091A0E9}" presName="hierChild3" presStyleCnt="0"/>
      <dgm:spPr/>
    </dgm:pt>
    <dgm:pt modelId="{375E53F2-D3F9-4D61-9FCE-1B78E8A09AFE}" type="pres">
      <dgm:prSet presAssocID="{02D9DC99-5AFA-4F80-BB80-CECDBA101111}" presName="Name17" presStyleLbl="parChTrans1D3" presStyleIdx="0" presStyleCnt="4"/>
      <dgm:spPr/>
      <dgm:t>
        <a:bodyPr/>
        <a:lstStyle/>
        <a:p>
          <a:endParaRPr lang="ru-RU"/>
        </a:p>
      </dgm:t>
    </dgm:pt>
    <dgm:pt modelId="{BFEFB91F-566B-4E2A-98E3-99908B06CB84}" type="pres">
      <dgm:prSet presAssocID="{FAFE5B6B-588D-4A25-8DAF-53582D6AB177}" presName="hierRoot3" presStyleCnt="0"/>
      <dgm:spPr/>
    </dgm:pt>
    <dgm:pt modelId="{4AC78CC3-33BA-4B42-AB64-4D27B07D2759}" type="pres">
      <dgm:prSet presAssocID="{FAFE5B6B-588D-4A25-8DAF-53582D6AB177}" presName="composite3" presStyleCnt="0"/>
      <dgm:spPr/>
    </dgm:pt>
    <dgm:pt modelId="{51CB8B3A-9982-4E88-A643-4AC23C6FD4F3}" type="pres">
      <dgm:prSet presAssocID="{FAFE5B6B-588D-4A25-8DAF-53582D6AB177}" presName="background3" presStyleLbl="node3" presStyleIdx="0" presStyleCnt="4"/>
      <dgm:spPr/>
    </dgm:pt>
    <dgm:pt modelId="{B9B992D2-E03C-43DC-BFAD-4682EE995601}" type="pres">
      <dgm:prSet presAssocID="{FAFE5B6B-588D-4A25-8DAF-53582D6AB177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03FC6D-B3F7-4F73-B417-0E2F88C502EA}" type="pres">
      <dgm:prSet presAssocID="{FAFE5B6B-588D-4A25-8DAF-53582D6AB177}" presName="hierChild4" presStyleCnt="0"/>
      <dgm:spPr/>
    </dgm:pt>
    <dgm:pt modelId="{B4987855-F8FC-4CCF-B7EE-2F75DB31B63F}" type="pres">
      <dgm:prSet presAssocID="{3DBB636A-85FA-4904-B903-020545865AFA}" presName="Name17" presStyleLbl="parChTrans1D3" presStyleIdx="1" presStyleCnt="4"/>
      <dgm:spPr/>
      <dgm:t>
        <a:bodyPr/>
        <a:lstStyle/>
        <a:p>
          <a:endParaRPr lang="ru-RU"/>
        </a:p>
      </dgm:t>
    </dgm:pt>
    <dgm:pt modelId="{9496A006-C9F0-4AB1-9598-EA33EEA5CD4F}" type="pres">
      <dgm:prSet presAssocID="{B22812BC-4243-4F9A-87E8-BE1299DC314A}" presName="hierRoot3" presStyleCnt="0"/>
      <dgm:spPr/>
    </dgm:pt>
    <dgm:pt modelId="{9C9995A7-1F57-44FA-8092-0F6DFFC6061F}" type="pres">
      <dgm:prSet presAssocID="{B22812BC-4243-4F9A-87E8-BE1299DC314A}" presName="composite3" presStyleCnt="0"/>
      <dgm:spPr/>
    </dgm:pt>
    <dgm:pt modelId="{4B477301-B2E4-412B-BBB6-BA3DA3B609D9}" type="pres">
      <dgm:prSet presAssocID="{B22812BC-4243-4F9A-87E8-BE1299DC314A}" presName="background3" presStyleLbl="node3" presStyleIdx="1" presStyleCnt="4"/>
      <dgm:spPr/>
    </dgm:pt>
    <dgm:pt modelId="{BD5F70E4-229D-4D18-9329-61AE6F5F8BCB}" type="pres">
      <dgm:prSet presAssocID="{B22812BC-4243-4F9A-87E8-BE1299DC314A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08FD24C-010A-4214-BF7E-7B4E04CAECA4}" type="pres">
      <dgm:prSet presAssocID="{B22812BC-4243-4F9A-87E8-BE1299DC314A}" presName="hierChild4" presStyleCnt="0"/>
      <dgm:spPr/>
    </dgm:pt>
    <dgm:pt modelId="{CEBAAF91-114A-49BC-B534-397B4BA4AD69}" type="pres">
      <dgm:prSet presAssocID="{8C675B37-D26D-42B3-B75B-1403B205FF6E}" presName="Name10" presStyleLbl="parChTrans1D2" presStyleIdx="1" presStyleCnt="3"/>
      <dgm:spPr/>
      <dgm:t>
        <a:bodyPr/>
        <a:lstStyle/>
        <a:p>
          <a:endParaRPr lang="ru-RU"/>
        </a:p>
      </dgm:t>
    </dgm:pt>
    <dgm:pt modelId="{6F0AF806-7125-49B4-BA9B-CE7F9F00A725}" type="pres">
      <dgm:prSet presAssocID="{2B321875-102D-48BB-9CE9-B0FEC3BEFB75}" presName="hierRoot2" presStyleCnt="0"/>
      <dgm:spPr/>
    </dgm:pt>
    <dgm:pt modelId="{B5637056-99F6-46D5-8828-C0DBC148F0B6}" type="pres">
      <dgm:prSet presAssocID="{2B321875-102D-48BB-9CE9-B0FEC3BEFB75}" presName="composite2" presStyleCnt="0"/>
      <dgm:spPr/>
    </dgm:pt>
    <dgm:pt modelId="{33611700-9E46-4C11-BEF4-E063F25E57A0}" type="pres">
      <dgm:prSet presAssocID="{2B321875-102D-48BB-9CE9-B0FEC3BEFB75}" presName="background2" presStyleLbl="node2" presStyleIdx="1" presStyleCnt="3"/>
      <dgm:spPr/>
    </dgm:pt>
    <dgm:pt modelId="{3B8DCA20-D5D6-4DE8-BF4E-1129E7D91BA4}" type="pres">
      <dgm:prSet presAssocID="{2B321875-102D-48BB-9CE9-B0FEC3BEFB75}" presName="text2" presStyleLbl="fgAcc2" presStyleIdx="1" presStyleCnt="3" custScaleX="161626" custLinFactNeighborX="-30406" custLinFactNeighborY="407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04D779E-26CA-4331-B233-9EE88D0E92C7}" type="pres">
      <dgm:prSet presAssocID="{2B321875-102D-48BB-9CE9-B0FEC3BEFB75}" presName="hierChild3" presStyleCnt="0"/>
      <dgm:spPr/>
    </dgm:pt>
    <dgm:pt modelId="{1EEE2F04-9091-4643-8FA3-B2356AAE4ACB}" type="pres">
      <dgm:prSet presAssocID="{5FA6F594-C219-45D1-B92A-398E076B1020}" presName="Name17" presStyleLbl="parChTrans1D3" presStyleIdx="2" presStyleCnt="4"/>
      <dgm:spPr/>
      <dgm:t>
        <a:bodyPr/>
        <a:lstStyle/>
        <a:p>
          <a:endParaRPr lang="ru-RU"/>
        </a:p>
      </dgm:t>
    </dgm:pt>
    <dgm:pt modelId="{C39E431D-EB3D-4840-9C63-4D05C69D9031}" type="pres">
      <dgm:prSet presAssocID="{C06F8AE3-2B51-4589-BD5A-0DB19B8911AD}" presName="hierRoot3" presStyleCnt="0"/>
      <dgm:spPr/>
    </dgm:pt>
    <dgm:pt modelId="{627A051F-00DA-41C7-B2A7-EAFEBA8716BF}" type="pres">
      <dgm:prSet presAssocID="{C06F8AE3-2B51-4589-BD5A-0DB19B8911AD}" presName="composite3" presStyleCnt="0"/>
      <dgm:spPr/>
    </dgm:pt>
    <dgm:pt modelId="{6DC9F658-104A-429C-B2FC-E49F07CE192C}" type="pres">
      <dgm:prSet presAssocID="{C06F8AE3-2B51-4589-BD5A-0DB19B8911AD}" presName="background3" presStyleLbl="node3" presStyleIdx="2" presStyleCnt="4"/>
      <dgm:spPr/>
    </dgm:pt>
    <dgm:pt modelId="{9EB40590-3B86-4C13-B183-DA7442D5CC6C}" type="pres">
      <dgm:prSet presAssocID="{C06F8AE3-2B51-4589-BD5A-0DB19B8911AD}" presName="text3" presStyleLbl="fgAcc3" presStyleIdx="2" presStyleCnt="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358F04E-3E8A-4E0A-A458-C788DF711DA9}" type="pres">
      <dgm:prSet presAssocID="{C06F8AE3-2B51-4589-BD5A-0DB19B8911AD}" presName="hierChild4" presStyleCnt="0"/>
      <dgm:spPr/>
    </dgm:pt>
    <dgm:pt modelId="{1100EDA4-DEF8-4D56-9950-460AD70AE301}" type="pres">
      <dgm:prSet presAssocID="{569E348F-8C55-44D9-B8DF-4A15F64F4500}" presName="Name17" presStyleLbl="parChTrans1D3" presStyleIdx="3" presStyleCnt="4"/>
      <dgm:spPr/>
      <dgm:t>
        <a:bodyPr/>
        <a:lstStyle/>
        <a:p>
          <a:endParaRPr lang="ru-RU"/>
        </a:p>
      </dgm:t>
    </dgm:pt>
    <dgm:pt modelId="{C393641A-2214-4E2F-87CC-16691ED33E59}" type="pres">
      <dgm:prSet presAssocID="{1CE9D295-89A9-4507-AC6F-76DAFDC27CFB}" presName="hierRoot3" presStyleCnt="0"/>
      <dgm:spPr/>
    </dgm:pt>
    <dgm:pt modelId="{090AEA46-D0D8-491E-99B9-46A28861ED8F}" type="pres">
      <dgm:prSet presAssocID="{1CE9D295-89A9-4507-AC6F-76DAFDC27CFB}" presName="composite3" presStyleCnt="0"/>
      <dgm:spPr/>
    </dgm:pt>
    <dgm:pt modelId="{08C01788-9ECD-4B3C-BD2C-DD00DA336350}" type="pres">
      <dgm:prSet presAssocID="{1CE9D295-89A9-4507-AC6F-76DAFDC27CFB}" presName="background3" presStyleLbl="node3" presStyleIdx="3" presStyleCnt="4"/>
      <dgm:spPr/>
    </dgm:pt>
    <dgm:pt modelId="{1B705555-3410-45FB-9404-097C74D8F462}" type="pres">
      <dgm:prSet presAssocID="{1CE9D295-89A9-4507-AC6F-76DAFDC27CFB}" presName="text3" presStyleLbl="fgAcc3" presStyleIdx="3" presStyleCnt="4" custScaleX="11734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CC1BF20-F906-421F-BE59-DD19F45B83F1}" type="pres">
      <dgm:prSet presAssocID="{1CE9D295-89A9-4507-AC6F-76DAFDC27CFB}" presName="hierChild4" presStyleCnt="0"/>
      <dgm:spPr/>
    </dgm:pt>
    <dgm:pt modelId="{A50E3CA6-3308-46C2-B0D3-90635F2A8CE0}" type="pres">
      <dgm:prSet presAssocID="{09271390-DB6A-4178-9758-8111E5F0B152}" presName="Name10" presStyleLbl="parChTrans1D2" presStyleIdx="2" presStyleCnt="3"/>
      <dgm:spPr/>
      <dgm:t>
        <a:bodyPr/>
        <a:lstStyle/>
        <a:p>
          <a:endParaRPr lang="ru-RU"/>
        </a:p>
      </dgm:t>
    </dgm:pt>
    <dgm:pt modelId="{31CF2D97-0BD1-4F97-BF50-114C1C246861}" type="pres">
      <dgm:prSet presAssocID="{7E4D55D5-B985-49C2-A3A4-138D2ADB0CA8}" presName="hierRoot2" presStyleCnt="0"/>
      <dgm:spPr/>
    </dgm:pt>
    <dgm:pt modelId="{74D94314-A09F-4825-86BE-AAB7AF1437C8}" type="pres">
      <dgm:prSet presAssocID="{7E4D55D5-B985-49C2-A3A4-138D2ADB0CA8}" presName="composite2" presStyleCnt="0"/>
      <dgm:spPr/>
    </dgm:pt>
    <dgm:pt modelId="{11F991AA-2DDC-4C13-98EB-36C2D033F0A3}" type="pres">
      <dgm:prSet presAssocID="{7E4D55D5-B985-49C2-A3A4-138D2ADB0CA8}" presName="background2" presStyleLbl="node2" presStyleIdx="2" presStyleCnt="3"/>
      <dgm:spPr/>
    </dgm:pt>
    <dgm:pt modelId="{80594D96-95AD-4D9E-8D3F-AE7DE226D36A}" type="pres">
      <dgm:prSet presAssocID="{7E4D55D5-B985-49C2-A3A4-138D2ADB0CA8}" presName="text2" presStyleLbl="fgAcc2" presStyleIdx="2" presStyleCnt="3" custScaleX="17351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7B067BB-F607-49A7-A7F9-584D38A31AFB}" type="pres">
      <dgm:prSet presAssocID="{7E4D55D5-B985-49C2-A3A4-138D2ADB0CA8}" presName="hierChild3" presStyleCnt="0"/>
      <dgm:spPr/>
    </dgm:pt>
  </dgm:ptLst>
  <dgm:cxnLst>
    <dgm:cxn modelId="{877346E9-1F1B-4775-BE2F-D3588B1F23E3}" srcId="{2B321875-102D-48BB-9CE9-B0FEC3BEFB75}" destId="{1CE9D295-89A9-4507-AC6F-76DAFDC27CFB}" srcOrd="1" destOrd="0" parTransId="{569E348F-8C55-44D9-B8DF-4A15F64F4500}" sibTransId="{34E04086-F717-4922-8389-FF089BDB23B7}"/>
    <dgm:cxn modelId="{9699EC96-BD8E-4D59-A2FF-EF9648E8B833}" type="presOf" srcId="{09271390-DB6A-4178-9758-8111E5F0B152}" destId="{A50E3CA6-3308-46C2-B0D3-90635F2A8CE0}" srcOrd="0" destOrd="0" presId="urn:microsoft.com/office/officeart/2005/8/layout/hierarchy1"/>
    <dgm:cxn modelId="{0A4BE61B-2403-434C-9ED4-80C7D23D0FA4}" srcId="{566C5FB7-45F0-4DC1-B0F6-3A7999F8AEBD}" destId="{4D1BD41B-1CAB-4BF5-90FA-0D11C4E12C4F}" srcOrd="0" destOrd="0" parTransId="{565DA081-D726-4042-9C2A-7533FB4077E5}" sibTransId="{E4118C4B-DC25-49C5-B063-11053DE43D51}"/>
    <dgm:cxn modelId="{2CB3EC9F-F3D5-4028-92F4-27F6949E8EF9}" type="presOf" srcId="{4D1BD41B-1CAB-4BF5-90FA-0D11C4E12C4F}" destId="{4EC36CA1-E8E0-4692-8F48-2E192C87FBF2}" srcOrd="0" destOrd="0" presId="urn:microsoft.com/office/officeart/2005/8/layout/hierarchy1"/>
    <dgm:cxn modelId="{CA90D2BA-C87C-4E20-B31B-9F8EE937B094}" type="presOf" srcId="{8C675B37-D26D-42B3-B75B-1403B205FF6E}" destId="{CEBAAF91-114A-49BC-B534-397B4BA4AD69}" srcOrd="0" destOrd="0" presId="urn:microsoft.com/office/officeart/2005/8/layout/hierarchy1"/>
    <dgm:cxn modelId="{DD9D623F-4412-40ED-AD2D-AB7EEB7A156F}" type="presOf" srcId="{B22812BC-4243-4F9A-87E8-BE1299DC314A}" destId="{BD5F70E4-229D-4D18-9329-61AE6F5F8BCB}" srcOrd="0" destOrd="0" presId="urn:microsoft.com/office/officeart/2005/8/layout/hierarchy1"/>
    <dgm:cxn modelId="{429CAAAF-B97E-4BA8-8636-616A56C4F9F0}" srcId="{2B321875-102D-48BB-9CE9-B0FEC3BEFB75}" destId="{C06F8AE3-2B51-4589-BD5A-0DB19B8911AD}" srcOrd="0" destOrd="0" parTransId="{5FA6F594-C219-45D1-B92A-398E076B1020}" sibTransId="{7942DB14-227F-42F5-B998-F2BD627F5E44}"/>
    <dgm:cxn modelId="{1D634FF7-361E-4759-8226-E500B1AA5793}" type="presOf" srcId="{2B321875-102D-48BB-9CE9-B0FEC3BEFB75}" destId="{3B8DCA20-D5D6-4DE8-BF4E-1129E7D91BA4}" srcOrd="0" destOrd="0" presId="urn:microsoft.com/office/officeart/2005/8/layout/hierarchy1"/>
    <dgm:cxn modelId="{7C995D3A-4F9B-411B-BB62-DCD5DD777EEE}" srcId="{4D1BD41B-1CAB-4BF5-90FA-0D11C4E12C4F}" destId="{2B321875-102D-48BB-9CE9-B0FEC3BEFB75}" srcOrd="1" destOrd="0" parTransId="{8C675B37-D26D-42B3-B75B-1403B205FF6E}" sibTransId="{BD604AC0-F607-40A9-BA17-F2D21BDC3D24}"/>
    <dgm:cxn modelId="{58B88CC7-574B-47A4-98BE-FB42D71E142F}" type="presOf" srcId="{5FA6F594-C219-45D1-B92A-398E076B1020}" destId="{1EEE2F04-9091-4643-8FA3-B2356AAE4ACB}" srcOrd="0" destOrd="0" presId="urn:microsoft.com/office/officeart/2005/8/layout/hierarchy1"/>
    <dgm:cxn modelId="{871EF87D-AE13-4EB9-8E3F-1591AC1428D7}" type="presOf" srcId="{02D9DC99-5AFA-4F80-BB80-CECDBA101111}" destId="{375E53F2-D3F9-4D61-9FCE-1B78E8A09AFE}" srcOrd="0" destOrd="0" presId="urn:microsoft.com/office/officeart/2005/8/layout/hierarchy1"/>
    <dgm:cxn modelId="{3BEF2A53-7655-4075-9BEB-D135D49B51A1}" srcId="{B03F2DE4-F2E0-418D-84CD-BCDD0091A0E9}" destId="{FAFE5B6B-588D-4A25-8DAF-53582D6AB177}" srcOrd="0" destOrd="0" parTransId="{02D9DC99-5AFA-4F80-BB80-CECDBA101111}" sibTransId="{58AB7C23-1922-4E0D-95A8-E12E7A7128EF}"/>
    <dgm:cxn modelId="{8B3367F7-3AC3-4788-9254-A30D9F620AF1}" type="presOf" srcId="{7E4D55D5-B985-49C2-A3A4-138D2ADB0CA8}" destId="{80594D96-95AD-4D9E-8D3F-AE7DE226D36A}" srcOrd="0" destOrd="0" presId="urn:microsoft.com/office/officeart/2005/8/layout/hierarchy1"/>
    <dgm:cxn modelId="{D303D346-4212-4CDC-AA6F-578B0411C867}" type="presOf" srcId="{C06F8AE3-2B51-4589-BD5A-0DB19B8911AD}" destId="{9EB40590-3B86-4C13-B183-DA7442D5CC6C}" srcOrd="0" destOrd="0" presId="urn:microsoft.com/office/officeart/2005/8/layout/hierarchy1"/>
    <dgm:cxn modelId="{B7902993-01C8-436F-A275-B9936F055AB2}" type="presOf" srcId="{3DBB636A-85FA-4904-B903-020545865AFA}" destId="{B4987855-F8FC-4CCF-B7EE-2F75DB31B63F}" srcOrd="0" destOrd="0" presId="urn:microsoft.com/office/officeart/2005/8/layout/hierarchy1"/>
    <dgm:cxn modelId="{A66DC513-D90E-4CA2-8C45-F40946EBB19B}" type="presOf" srcId="{B03F2DE4-F2E0-418D-84CD-BCDD0091A0E9}" destId="{1C9FD04B-D396-4E51-BF7A-88A689F79BD8}" srcOrd="0" destOrd="0" presId="urn:microsoft.com/office/officeart/2005/8/layout/hierarchy1"/>
    <dgm:cxn modelId="{5F3034D3-4A44-41F8-91DD-D37F3D6C0152}" type="presOf" srcId="{566C5FB7-45F0-4DC1-B0F6-3A7999F8AEBD}" destId="{24FA7E4D-3F98-4726-8D57-41EE3231B60F}" srcOrd="0" destOrd="0" presId="urn:microsoft.com/office/officeart/2005/8/layout/hierarchy1"/>
    <dgm:cxn modelId="{885FBF4D-A0AA-4FFD-9415-59BA5C7E1186}" type="presOf" srcId="{FAFE5B6B-588D-4A25-8DAF-53582D6AB177}" destId="{B9B992D2-E03C-43DC-BFAD-4682EE995601}" srcOrd="0" destOrd="0" presId="urn:microsoft.com/office/officeart/2005/8/layout/hierarchy1"/>
    <dgm:cxn modelId="{367BDDDF-CB26-411B-B419-E76864EB7DF8}" srcId="{4D1BD41B-1CAB-4BF5-90FA-0D11C4E12C4F}" destId="{7E4D55D5-B985-49C2-A3A4-138D2ADB0CA8}" srcOrd="2" destOrd="0" parTransId="{09271390-DB6A-4178-9758-8111E5F0B152}" sibTransId="{AA6AF00D-CAA3-4920-8236-32DABEC182BA}"/>
    <dgm:cxn modelId="{2E112AE6-2BF4-4003-8CBD-F0A63FB66879}" type="presOf" srcId="{1CE9D295-89A9-4507-AC6F-76DAFDC27CFB}" destId="{1B705555-3410-45FB-9404-097C74D8F462}" srcOrd="0" destOrd="0" presId="urn:microsoft.com/office/officeart/2005/8/layout/hierarchy1"/>
    <dgm:cxn modelId="{0269E938-0DB1-4483-AD9D-2E11A61F326A}" srcId="{B03F2DE4-F2E0-418D-84CD-BCDD0091A0E9}" destId="{B22812BC-4243-4F9A-87E8-BE1299DC314A}" srcOrd="1" destOrd="0" parTransId="{3DBB636A-85FA-4904-B903-020545865AFA}" sibTransId="{CFCEA9F6-6046-4A16-857D-C0A18FAEBBEA}"/>
    <dgm:cxn modelId="{2A1A6309-AA38-42A9-AED9-927229B84A30}" type="presOf" srcId="{D67728E3-A7D5-416D-AD55-CA4454769C3C}" destId="{244189BB-0488-4A8F-AAB5-8316FAFF0F1E}" srcOrd="0" destOrd="0" presId="urn:microsoft.com/office/officeart/2005/8/layout/hierarchy1"/>
    <dgm:cxn modelId="{4A108D93-EBAD-4376-B9F5-4889B46C0A7D}" type="presOf" srcId="{569E348F-8C55-44D9-B8DF-4A15F64F4500}" destId="{1100EDA4-DEF8-4D56-9950-460AD70AE301}" srcOrd="0" destOrd="0" presId="urn:microsoft.com/office/officeart/2005/8/layout/hierarchy1"/>
    <dgm:cxn modelId="{BDDC121D-6CD2-4CEC-B4C4-0E5B94756A4B}" srcId="{4D1BD41B-1CAB-4BF5-90FA-0D11C4E12C4F}" destId="{B03F2DE4-F2E0-418D-84CD-BCDD0091A0E9}" srcOrd="0" destOrd="0" parTransId="{D67728E3-A7D5-416D-AD55-CA4454769C3C}" sibTransId="{E91453BA-FB02-4A0C-9A6A-18F6EB3DE9A4}"/>
    <dgm:cxn modelId="{25F1954D-F54B-4C22-A46C-EBECD1FB9156}" type="presParOf" srcId="{24FA7E4D-3F98-4726-8D57-41EE3231B60F}" destId="{E82E9018-2F4B-437B-8593-CB46C8FCBF26}" srcOrd="0" destOrd="0" presId="urn:microsoft.com/office/officeart/2005/8/layout/hierarchy1"/>
    <dgm:cxn modelId="{068C2A2C-F570-4A31-944E-50397E5DDF17}" type="presParOf" srcId="{E82E9018-2F4B-437B-8593-CB46C8FCBF26}" destId="{23DE601C-8C89-4505-B943-104E80AB4090}" srcOrd="0" destOrd="0" presId="urn:microsoft.com/office/officeart/2005/8/layout/hierarchy1"/>
    <dgm:cxn modelId="{DF8C6C3B-6C57-4FA2-BA2E-B254D80BC0F4}" type="presParOf" srcId="{23DE601C-8C89-4505-B943-104E80AB4090}" destId="{2E185889-55FC-41B5-96D1-AC3E1DF20679}" srcOrd="0" destOrd="0" presId="urn:microsoft.com/office/officeart/2005/8/layout/hierarchy1"/>
    <dgm:cxn modelId="{0601B296-5BD8-4057-AAA9-B1E13569EF0A}" type="presParOf" srcId="{23DE601C-8C89-4505-B943-104E80AB4090}" destId="{4EC36CA1-E8E0-4692-8F48-2E192C87FBF2}" srcOrd="1" destOrd="0" presId="urn:microsoft.com/office/officeart/2005/8/layout/hierarchy1"/>
    <dgm:cxn modelId="{4E82BDE2-352F-4899-88DA-1E15B1F04100}" type="presParOf" srcId="{E82E9018-2F4B-437B-8593-CB46C8FCBF26}" destId="{C2C9B9D1-8B57-46B9-858C-690D6C06601F}" srcOrd="1" destOrd="0" presId="urn:microsoft.com/office/officeart/2005/8/layout/hierarchy1"/>
    <dgm:cxn modelId="{6027F0EA-2EA0-42E6-9D36-B29F052CD010}" type="presParOf" srcId="{C2C9B9D1-8B57-46B9-858C-690D6C06601F}" destId="{244189BB-0488-4A8F-AAB5-8316FAFF0F1E}" srcOrd="0" destOrd="0" presId="urn:microsoft.com/office/officeart/2005/8/layout/hierarchy1"/>
    <dgm:cxn modelId="{F38C3B86-A2C9-48A9-81A3-350AF48B3BE7}" type="presParOf" srcId="{C2C9B9D1-8B57-46B9-858C-690D6C06601F}" destId="{67B0297F-F518-44FA-B75C-7E33D0CB6C5A}" srcOrd="1" destOrd="0" presId="urn:microsoft.com/office/officeart/2005/8/layout/hierarchy1"/>
    <dgm:cxn modelId="{73497C5D-AF37-458D-BA5A-F7417ABF45BD}" type="presParOf" srcId="{67B0297F-F518-44FA-B75C-7E33D0CB6C5A}" destId="{77DD29B4-119A-46E3-831C-2C2F93BDD26A}" srcOrd="0" destOrd="0" presId="urn:microsoft.com/office/officeart/2005/8/layout/hierarchy1"/>
    <dgm:cxn modelId="{9EEFE7D2-DAF8-45EF-9969-F69D73C31DB8}" type="presParOf" srcId="{77DD29B4-119A-46E3-831C-2C2F93BDD26A}" destId="{E72E8189-4B84-4865-A486-3D496DFEA341}" srcOrd="0" destOrd="0" presId="urn:microsoft.com/office/officeart/2005/8/layout/hierarchy1"/>
    <dgm:cxn modelId="{ADF68F5A-A50F-4C52-9BC3-2A9E49B7588F}" type="presParOf" srcId="{77DD29B4-119A-46E3-831C-2C2F93BDD26A}" destId="{1C9FD04B-D396-4E51-BF7A-88A689F79BD8}" srcOrd="1" destOrd="0" presId="urn:microsoft.com/office/officeart/2005/8/layout/hierarchy1"/>
    <dgm:cxn modelId="{ACB9434A-7E75-46CD-B1A3-005FFE83F43B}" type="presParOf" srcId="{67B0297F-F518-44FA-B75C-7E33D0CB6C5A}" destId="{A7AC243C-175A-4CE7-8DC4-45038A951C7F}" srcOrd="1" destOrd="0" presId="urn:microsoft.com/office/officeart/2005/8/layout/hierarchy1"/>
    <dgm:cxn modelId="{FC429D3A-92DF-471C-A153-C1E335F3C030}" type="presParOf" srcId="{A7AC243C-175A-4CE7-8DC4-45038A951C7F}" destId="{375E53F2-D3F9-4D61-9FCE-1B78E8A09AFE}" srcOrd="0" destOrd="0" presId="urn:microsoft.com/office/officeart/2005/8/layout/hierarchy1"/>
    <dgm:cxn modelId="{F9E82C5E-4924-4646-845D-74372986E3DE}" type="presParOf" srcId="{A7AC243C-175A-4CE7-8DC4-45038A951C7F}" destId="{BFEFB91F-566B-4E2A-98E3-99908B06CB84}" srcOrd="1" destOrd="0" presId="urn:microsoft.com/office/officeart/2005/8/layout/hierarchy1"/>
    <dgm:cxn modelId="{7EAF3F58-3DE0-4F20-8718-B2B8C8CE1997}" type="presParOf" srcId="{BFEFB91F-566B-4E2A-98E3-99908B06CB84}" destId="{4AC78CC3-33BA-4B42-AB64-4D27B07D2759}" srcOrd="0" destOrd="0" presId="urn:microsoft.com/office/officeart/2005/8/layout/hierarchy1"/>
    <dgm:cxn modelId="{1F89CC31-A7A1-4911-B5C5-81F6DA991DBD}" type="presParOf" srcId="{4AC78CC3-33BA-4B42-AB64-4D27B07D2759}" destId="{51CB8B3A-9982-4E88-A643-4AC23C6FD4F3}" srcOrd="0" destOrd="0" presId="urn:microsoft.com/office/officeart/2005/8/layout/hierarchy1"/>
    <dgm:cxn modelId="{0BEC5F71-2D44-40E3-90B2-698091258F8B}" type="presParOf" srcId="{4AC78CC3-33BA-4B42-AB64-4D27B07D2759}" destId="{B9B992D2-E03C-43DC-BFAD-4682EE995601}" srcOrd="1" destOrd="0" presId="urn:microsoft.com/office/officeart/2005/8/layout/hierarchy1"/>
    <dgm:cxn modelId="{C2EC568B-4CF6-46D7-BEA4-0D3231A0FD16}" type="presParOf" srcId="{BFEFB91F-566B-4E2A-98E3-99908B06CB84}" destId="{0B03FC6D-B3F7-4F73-B417-0E2F88C502EA}" srcOrd="1" destOrd="0" presId="urn:microsoft.com/office/officeart/2005/8/layout/hierarchy1"/>
    <dgm:cxn modelId="{F0D9422A-1399-4901-8F43-A38878D64A30}" type="presParOf" srcId="{A7AC243C-175A-4CE7-8DC4-45038A951C7F}" destId="{B4987855-F8FC-4CCF-B7EE-2F75DB31B63F}" srcOrd="2" destOrd="0" presId="urn:microsoft.com/office/officeart/2005/8/layout/hierarchy1"/>
    <dgm:cxn modelId="{BCE9B396-CCCA-497A-838F-22DC6E319521}" type="presParOf" srcId="{A7AC243C-175A-4CE7-8DC4-45038A951C7F}" destId="{9496A006-C9F0-4AB1-9598-EA33EEA5CD4F}" srcOrd="3" destOrd="0" presId="urn:microsoft.com/office/officeart/2005/8/layout/hierarchy1"/>
    <dgm:cxn modelId="{227860C9-A4AC-40F1-8545-82D665EC2E8C}" type="presParOf" srcId="{9496A006-C9F0-4AB1-9598-EA33EEA5CD4F}" destId="{9C9995A7-1F57-44FA-8092-0F6DFFC6061F}" srcOrd="0" destOrd="0" presId="urn:microsoft.com/office/officeart/2005/8/layout/hierarchy1"/>
    <dgm:cxn modelId="{7A65F665-F247-4969-B9A5-AB9C51F3F191}" type="presParOf" srcId="{9C9995A7-1F57-44FA-8092-0F6DFFC6061F}" destId="{4B477301-B2E4-412B-BBB6-BA3DA3B609D9}" srcOrd="0" destOrd="0" presId="urn:microsoft.com/office/officeart/2005/8/layout/hierarchy1"/>
    <dgm:cxn modelId="{A4E09FCA-41F0-4635-ACA3-E2A43302FBFB}" type="presParOf" srcId="{9C9995A7-1F57-44FA-8092-0F6DFFC6061F}" destId="{BD5F70E4-229D-4D18-9329-61AE6F5F8BCB}" srcOrd="1" destOrd="0" presId="urn:microsoft.com/office/officeart/2005/8/layout/hierarchy1"/>
    <dgm:cxn modelId="{5DFB66D0-4647-4F16-A2DA-388BF117274D}" type="presParOf" srcId="{9496A006-C9F0-4AB1-9598-EA33EEA5CD4F}" destId="{B08FD24C-010A-4214-BF7E-7B4E04CAECA4}" srcOrd="1" destOrd="0" presId="urn:microsoft.com/office/officeart/2005/8/layout/hierarchy1"/>
    <dgm:cxn modelId="{6706908F-77B8-488B-AD5E-1615BCA93BD0}" type="presParOf" srcId="{C2C9B9D1-8B57-46B9-858C-690D6C06601F}" destId="{CEBAAF91-114A-49BC-B534-397B4BA4AD69}" srcOrd="2" destOrd="0" presId="urn:microsoft.com/office/officeart/2005/8/layout/hierarchy1"/>
    <dgm:cxn modelId="{36F8F1BF-1186-4135-98F9-F1B7D6EC56DF}" type="presParOf" srcId="{C2C9B9D1-8B57-46B9-858C-690D6C06601F}" destId="{6F0AF806-7125-49B4-BA9B-CE7F9F00A725}" srcOrd="3" destOrd="0" presId="urn:microsoft.com/office/officeart/2005/8/layout/hierarchy1"/>
    <dgm:cxn modelId="{75C65DA4-88F5-40A2-95F0-AA4C9C335206}" type="presParOf" srcId="{6F0AF806-7125-49B4-BA9B-CE7F9F00A725}" destId="{B5637056-99F6-46D5-8828-C0DBC148F0B6}" srcOrd="0" destOrd="0" presId="urn:microsoft.com/office/officeart/2005/8/layout/hierarchy1"/>
    <dgm:cxn modelId="{878744C2-BB1C-4B28-B3FC-C01D48E28240}" type="presParOf" srcId="{B5637056-99F6-46D5-8828-C0DBC148F0B6}" destId="{33611700-9E46-4C11-BEF4-E063F25E57A0}" srcOrd="0" destOrd="0" presId="urn:microsoft.com/office/officeart/2005/8/layout/hierarchy1"/>
    <dgm:cxn modelId="{4E4DBCFF-C034-470F-BC18-80DF5D642718}" type="presParOf" srcId="{B5637056-99F6-46D5-8828-C0DBC148F0B6}" destId="{3B8DCA20-D5D6-4DE8-BF4E-1129E7D91BA4}" srcOrd="1" destOrd="0" presId="urn:microsoft.com/office/officeart/2005/8/layout/hierarchy1"/>
    <dgm:cxn modelId="{248F21CD-4444-4CE2-AB75-215288D3B6B2}" type="presParOf" srcId="{6F0AF806-7125-49B4-BA9B-CE7F9F00A725}" destId="{604D779E-26CA-4331-B233-9EE88D0E92C7}" srcOrd="1" destOrd="0" presId="urn:microsoft.com/office/officeart/2005/8/layout/hierarchy1"/>
    <dgm:cxn modelId="{C979B4E7-1F89-4015-8EA2-D6BF25D15B06}" type="presParOf" srcId="{604D779E-26CA-4331-B233-9EE88D0E92C7}" destId="{1EEE2F04-9091-4643-8FA3-B2356AAE4ACB}" srcOrd="0" destOrd="0" presId="urn:microsoft.com/office/officeart/2005/8/layout/hierarchy1"/>
    <dgm:cxn modelId="{1122D90E-3967-46A0-A819-CBCB7BBF92D0}" type="presParOf" srcId="{604D779E-26CA-4331-B233-9EE88D0E92C7}" destId="{C39E431D-EB3D-4840-9C63-4D05C69D9031}" srcOrd="1" destOrd="0" presId="urn:microsoft.com/office/officeart/2005/8/layout/hierarchy1"/>
    <dgm:cxn modelId="{1D6A46E3-5958-417A-9402-7DA85E4EB3BE}" type="presParOf" srcId="{C39E431D-EB3D-4840-9C63-4D05C69D9031}" destId="{627A051F-00DA-41C7-B2A7-EAFEBA8716BF}" srcOrd="0" destOrd="0" presId="urn:microsoft.com/office/officeart/2005/8/layout/hierarchy1"/>
    <dgm:cxn modelId="{BD1C2B0A-2BAF-482F-8CF8-200BBD221DF0}" type="presParOf" srcId="{627A051F-00DA-41C7-B2A7-EAFEBA8716BF}" destId="{6DC9F658-104A-429C-B2FC-E49F07CE192C}" srcOrd="0" destOrd="0" presId="urn:microsoft.com/office/officeart/2005/8/layout/hierarchy1"/>
    <dgm:cxn modelId="{51DDDF69-F51E-4E51-94FE-1B0C0404CD36}" type="presParOf" srcId="{627A051F-00DA-41C7-B2A7-EAFEBA8716BF}" destId="{9EB40590-3B86-4C13-B183-DA7442D5CC6C}" srcOrd="1" destOrd="0" presId="urn:microsoft.com/office/officeart/2005/8/layout/hierarchy1"/>
    <dgm:cxn modelId="{B4D4F7FF-3B4A-4B85-AB30-443FC85903F7}" type="presParOf" srcId="{C39E431D-EB3D-4840-9C63-4D05C69D9031}" destId="{2358F04E-3E8A-4E0A-A458-C788DF711DA9}" srcOrd="1" destOrd="0" presId="urn:microsoft.com/office/officeart/2005/8/layout/hierarchy1"/>
    <dgm:cxn modelId="{89F6C049-A8F7-4136-86A1-20B34DE39B45}" type="presParOf" srcId="{604D779E-26CA-4331-B233-9EE88D0E92C7}" destId="{1100EDA4-DEF8-4D56-9950-460AD70AE301}" srcOrd="2" destOrd="0" presId="urn:microsoft.com/office/officeart/2005/8/layout/hierarchy1"/>
    <dgm:cxn modelId="{2F0088D7-57E4-431A-ABA9-95EA78F0A72A}" type="presParOf" srcId="{604D779E-26CA-4331-B233-9EE88D0E92C7}" destId="{C393641A-2214-4E2F-87CC-16691ED33E59}" srcOrd="3" destOrd="0" presId="urn:microsoft.com/office/officeart/2005/8/layout/hierarchy1"/>
    <dgm:cxn modelId="{CB298EB2-56B9-4E04-BD4E-9EBD2D0CF230}" type="presParOf" srcId="{C393641A-2214-4E2F-87CC-16691ED33E59}" destId="{090AEA46-D0D8-491E-99B9-46A28861ED8F}" srcOrd="0" destOrd="0" presId="urn:microsoft.com/office/officeart/2005/8/layout/hierarchy1"/>
    <dgm:cxn modelId="{0A0DAACB-E186-440B-AD9B-BBB6D178ACF9}" type="presParOf" srcId="{090AEA46-D0D8-491E-99B9-46A28861ED8F}" destId="{08C01788-9ECD-4B3C-BD2C-DD00DA336350}" srcOrd="0" destOrd="0" presId="urn:microsoft.com/office/officeart/2005/8/layout/hierarchy1"/>
    <dgm:cxn modelId="{E16A9D6B-91FC-4B53-B856-897321069FAC}" type="presParOf" srcId="{090AEA46-D0D8-491E-99B9-46A28861ED8F}" destId="{1B705555-3410-45FB-9404-097C74D8F462}" srcOrd="1" destOrd="0" presId="urn:microsoft.com/office/officeart/2005/8/layout/hierarchy1"/>
    <dgm:cxn modelId="{2F82094D-39D7-410D-B8D4-F31C249EE205}" type="presParOf" srcId="{C393641A-2214-4E2F-87CC-16691ED33E59}" destId="{5CC1BF20-F906-421F-BE59-DD19F45B83F1}" srcOrd="1" destOrd="0" presId="urn:microsoft.com/office/officeart/2005/8/layout/hierarchy1"/>
    <dgm:cxn modelId="{50334F29-12E1-40ED-91FC-A679D07F9EAA}" type="presParOf" srcId="{C2C9B9D1-8B57-46B9-858C-690D6C06601F}" destId="{A50E3CA6-3308-46C2-B0D3-90635F2A8CE0}" srcOrd="4" destOrd="0" presId="urn:microsoft.com/office/officeart/2005/8/layout/hierarchy1"/>
    <dgm:cxn modelId="{0D90178B-11EA-45EF-B08E-018F6969F26C}" type="presParOf" srcId="{C2C9B9D1-8B57-46B9-858C-690D6C06601F}" destId="{31CF2D97-0BD1-4F97-BF50-114C1C246861}" srcOrd="5" destOrd="0" presId="urn:microsoft.com/office/officeart/2005/8/layout/hierarchy1"/>
    <dgm:cxn modelId="{844129DE-4C11-4861-BAF5-CF01F0ECF0F7}" type="presParOf" srcId="{31CF2D97-0BD1-4F97-BF50-114C1C246861}" destId="{74D94314-A09F-4825-86BE-AAB7AF1437C8}" srcOrd="0" destOrd="0" presId="urn:microsoft.com/office/officeart/2005/8/layout/hierarchy1"/>
    <dgm:cxn modelId="{ECB8240F-54F1-4044-AFE6-9F2521086172}" type="presParOf" srcId="{74D94314-A09F-4825-86BE-AAB7AF1437C8}" destId="{11F991AA-2DDC-4C13-98EB-36C2D033F0A3}" srcOrd="0" destOrd="0" presId="urn:microsoft.com/office/officeart/2005/8/layout/hierarchy1"/>
    <dgm:cxn modelId="{3B00C017-06F7-494F-8BB3-36CD9D6A0222}" type="presParOf" srcId="{74D94314-A09F-4825-86BE-AAB7AF1437C8}" destId="{80594D96-95AD-4D9E-8D3F-AE7DE226D36A}" srcOrd="1" destOrd="0" presId="urn:microsoft.com/office/officeart/2005/8/layout/hierarchy1"/>
    <dgm:cxn modelId="{6A3B825B-4A57-43C1-A95D-453D316C84D3}" type="presParOf" srcId="{31CF2D97-0BD1-4F97-BF50-114C1C246861}" destId="{57B067BB-F607-49A7-A7F9-584D38A31AF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34ABE1B-8B2F-4182-8E0B-D0CAAC5F9F89}" type="doc">
      <dgm:prSet loTypeId="urn:microsoft.com/office/officeart/2005/8/layout/chevron2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E6474913-747E-4FAE-8774-D55D985CBAF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 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D5C399E2-B5D7-4EA7-B902-F8FF586BBFCB}" type="parTrans" cxnId="{C4A7515B-1E33-4D85-AD89-901D083829D2}">
      <dgm:prSet/>
      <dgm:spPr/>
      <dgm:t>
        <a:bodyPr/>
        <a:lstStyle/>
        <a:p>
          <a:endParaRPr lang="ru-RU"/>
        </a:p>
      </dgm:t>
    </dgm:pt>
    <dgm:pt modelId="{9422FCCB-F5A9-4FE3-BF30-955455EB109F}" type="sibTrans" cxnId="{C4A7515B-1E33-4D85-AD89-901D083829D2}">
      <dgm:prSet/>
      <dgm:spPr/>
      <dgm:t>
        <a:bodyPr/>
        <a:lstStyle/>
        <a:p>
          <a:endParaRPr lang="ru-RU"/>
        </a:p>
      </dgm:t>
    </dgm:pt>
    <dgm:pt modelId="{069C22AC-DED9-4DB5-8FA3-0FD5DB220F47}">
      <dgm:prSet phldrT="[Текст]" custT="1"/>
      <dgm:spPr/>
      <dgm:t>
        <a:bodyPr/>
        <a:lstStyle/>
        <a:p>
          <a:r>
            <a:rPr lang="ru-RU" sz="2500" b="1" dirty="0" smtClean="0">
              <a:solidFill>
                <a:schemeClr val="accent2">
                  <a:lumMod val="75000"/>
                </a:schemeClr>
              </a:solidFill>
            </a:rPr>
            <a:t>Создание условий для участия работников в непрерывном образовании</a:t>
          </a:r>
          <a:endParaRPr lang="ru-RU" sz="2500" b="1" dirty="0">
            <a:solidFill>
              <a:schemeClr val="accent2">
                <a:lumMod val="75000"/>
              </a:schemeClr>
            </a:solidFill>
          </a:endParaRPr>
        </a:p>
      </dgm:t>
    </dgm:pt>
    <dgm:pt modelId="{AFD54CA2-CB37-4D1F-8F03-EE58298D5A91}" type="parTrans" cxnId="{046681AF-ED15-4B84-AE84-272C5B5A8D82}">
      <dgm:prSet/>
      <dgm:spPr/>
      <dgm:t>
        <a:bodyPr/>
        <a:lstStyle/>
        <a:p>
          <a:endParaRPr lang="ru-RU"/>
        </a:p>
      </dgm:t>
    </dgm:pt>
    <dgm:pt modelId="{522DD15B-62F5-490C-BC5B-45D4CBEDDF15}" type="sibTrans" cxnId="{046681AF-ED15-4B84-AE84-272C5B5A8D82}">
      <dgm:prSet/>
      <dgm:spPr/>
      <dgm:t>
        <a:bodyPr/>
        <a:lstStyle/>
        <a:p>
          <a:endParaRPr lang="ru-RU"/>
        </a:p>
      </dgm:t>
    </dgm:pt>
    <dgm:pt modelId="{DE598EA9-2352-4D32-AED7-F69085A2065B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 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8BB6D64C-E119-4161-9C7F-60E954996F2C}" type="parTrans" cxnId="{91B3BF7B-8959-428F-BCF3-95ECC773DD68}">
      <dgm:prSet/>
      <dgm:spPr/>
      <dgm:t>
        <a:bodyPr/>
        <a:lstStyle/>
        <a:p>
          <a:endParaRPr lang="ru-RU"/>
        </a:p>
      </dgm:t>
    </dgm:pt>
    <dgm:pt modelId="{0B38C422-CECB-4EA5-A016-D14F2F888314}" type="sibTrans" cxnId="{91B3BF7B-8959-428F-BCF3-95ECC773DD68}">
      <dgm:prSet/>
      <dgm:spPr/>
      <dgm:t>
        <a:bodyPr/>
        <a:lstStyle/>
        <a:p>
          <a:endParaRPr lang="ru-RU"/>
        </a:p>
      </dgm:t>
    </dgm:pt>
    <dgm:pt modelId="{58F42174-21FF-488E-A3DF-F316D252F3D8}">
      <dgm:prSet phldrT="[Текст]" custT="1"/>
      <dgm:spPr/>
      <dgm:t>
        <a:bodyPr/>
        <a:lstStyle/>
        <a:p>
          <a:r>
            <a:rPr lang="ru-RU" sz="2500" b="1" dirty="0" smtClean="0">
              <a:solidFill>
                <a:schemeClr val="accent2">
                  <a:lumMod val="75000"/>
                </a:schemeClr>
              </a:solidFill>
            </a:rPr>
            <a:t>Повышение профессиональной мобильности работников</a:t>
          </a:r>
          <a:endParaRPr lang="ru-RU" sz="2500" b="1" dirty="0">
            <a:solidFill>
              <a:schemeClr val="accent2">
                <a:lumMod val="75000"/>
              </a:schemeClr>
            </a:solidFill>
          </a:endParaRPr>
        </a:p>
      </dgm:t>
    </dgm:pt>
    <dgm:pt modelId="{33D991E2-54C4-4A63-BF10-67D2484738A3}" type="parTrans" cxnId="{880BAAFA-0C3C-47A6-9FC5-7CAE0A2BDF3F}">
      <dgm:prSet/>
      <dgm:spPr/>
      <dgm:t>
        <a:bodyPr/>
        <a:lstStyle/>
        <a:p>
          <a:endParaRPr lang="ru-RU"/>
        </a:p>
      </dgm:t>
    </dgm:pt>
    <dgm:pt modelId="{080CCF87-FEC0-4510-AB43-75CB1C5E03C3}" type="sibTrans" cxnId="{880BAAFA-0C3C-47A6-9FC5-7CAE0A2BDF3F}">
      <dgm:prSet/>
      <dgm:spPr/>
      <dgm:t>
        <a:bodyPr/>
        <a:lstStyle/>
        <a:p>
          <a:endParaRPr lang="ru-RU"/>
        </a:p>
      </dgm:t>
    </dgm:pt>
    <dgm:pt modelId="{CFACC957-CAD0-4FFE-B4F9-638A552C40BC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 </a:t>
          </a:r>
          <a:endParaRPr lang="ru-RU" b="1" dirty="0">
            <a:solidFill>
              <a:schemeClr val="accent2">
                <a:lumMod val="75000"/>
              </a:schemeClr>
            </a:solidFill>
          </a:endParaRPr>
        </a:p>
      </dgm:t>
    </dgm:pt>
    <dgm:pt modelId="{921D2218-9B13-4607-AC42-9A5E0F6E2024}" type="parTrans" cxnId="{BE6DE1C0-7E4D-4425-8206-96770C942BD5}">
      <dgm:prSet/>
      <dgm:spPr/>
      <dgm:t>
        <a:bodyPr/>
        <a:lstStyle/>
        <a:p>
          <a:endParaRPr lang="ru-RU"/>
        </a:p>
      </dgm:t>
    </dgm:pt>
    <dgm:pt modelId="{A6C2BD81-C312-4E1F-9EAC-E7FAF91F3959}" type="sibTrans" cxnId="{BE6DE1C0-7E4D-4425-8206-96770C942BD5}">
      <dgm:prSet/>
      <dgm:spPr/>
      <dgm:t>
        <a:bodyPr/>
        <a:lstStyle/>
        <a:p>
          <a:endParaRPr lang="ru-RU"/>
        </a:p>
      </dgm:t>
    </dgm:pt>
    <dgm:pt modelId="{C76BF5F0-8D92-4EC9-8869-E5D1A11469BB}">
      <dgm:prSet phldrT="[Текст]" custT="1"/>
      <dgm:spPr/>
      <dgm:t>
        <a:bodyPr/>
        <a:lstStyle/>
        <a:p>
          <a:r>
            <a:rPr lang="ru-RU" sz="2500" b="1" dirty="0" smtClean="0">
              <a:solidFill>
                <a:schemeClr val="accent2">
                  <a:lumMod val="75000"/>
                </a:schemeClr>
              </a:solidFill>
            </a:rPr>
            <a:t>Повышение роли работодателей в развитии профессиональных квалификаций</a:t>
          </a:r>
          <a:endParaRPr lang="ru-RU" sz="2500" b="1" dirty="0">
            <a:solidFill>
              <a:schemeClr val="accent2">
                <a:lumMod val="75000"/>
              </a:schemeClr>
            </a:solidFill>
          </a:endParaRPr>
        </a:p>
      </dgm:t>
    </dgm:pt>
    <dgm:pt modelId="{861B70E4-5354-48A3-A614-9E05923A1C16}" type="parTrans" cxnId="{239F3BAC-A01C-4B35-A977-A0F041EBFD43}">
      <dgm:prSet/>
      <dgm:spPr/>
      <dgm:t>
        <a:bodyPr/>
        <a:lstStyle/>
        <a:p>
          <a:endParaRPr lang="ru-RU"/>
        </a:p>
      </dgm:t>
    </dgm:pt>
    <dgm:pt modelId="{DD13730A-9F7B-4E83-A6CD-6CBA75FE8C25}" type="sibTrans" cxnId="{239F3BAC-A01C-4B35-A977-A0F041EBFD43}">
      <dgm:prSet/>
      <dgm:spPr/>
      <dgm:t>
        <a:bodyPr/>
        <a:lstStyle/>
        <a:p>
          <a:endParaRPr lang="ru-RU"/>
        </a:p>
      </dgm:t>
    </dgm:pt>
    <dgm:pt modelId="{42A4FCE5-3B08-43F8-8FCC-1409DA711DC2}">
      <dgm:prSet/>
      <dgm:spPr/>
      <dgm:t>
        <a:bodyPr/>
        <a:lstStyle/>
        <a:p>
          <a:endParaRPr lang="ru-RU" b="1">
            <a:solidFill>
              <a:schemeClr val="accent2">
                <a:lumMod val="75000"/>
              </a:schemeClr>
            </a:solidFill>
          </a:endParaRPr>
        </a:p>
      </dgm:t>
    </dgm:pt>
    <dgm:pt modelId="{8CDCAC52-26B8-455F-89A9-1C63DD44DCCE}" type="parTrans" cxnId="{62A69091-055A-4110-9FA9-BEDB8E04BF22}">
      <dgm:prSet/>
      <dgm:spPr/>
      <dgm:t>
        <a:bodyPr/>
        <a:lstStyle/>
        <a:p>
          <a:endParaRPr lang="ru-RU"/>
        </a:p>
      </dgm:t>
    </dgm:pt>
    <dgm:pt modelId="{81F74A63-669B-4F6A-A970-816F1EC7ACAB}" type="sibTrans" cxnId="{62A69091-055A-4110-9FA9-BEDB8E04BF22}">
      <dgm:prSet/>
      <dgm:spPr/>
      <dgm:t>
        <a:bodyPr/>
        <a:lstStyle/>
        <a:p>
          <a:endParaRPr lang="ru-RU"/>
        </a:p>
      </dgm:t>
    </dgm:pt>
    <dgm:pt modelId="{4F6C1A05-6832-473A-8948-8F4120E97767}">
      <dgm:prSet custT="1"/>
      <dgm:spPr/>
      <dgm:t>
        <a:bodyPr/>
        <a:lstStyle/>
        <a:p>
          <a:r>
            <a:rPr lang="ru-RU" sz="2500" b="1" dirty="0" smtClean="0">
              <a:solidFill>
                <a:schemeClr val="accent2">
                  <a:lumMod val="75000"/>
                </a:schemeClr>
              </a:solidFill>
            </a:rPr>
            <a:t>Установление и (или) подтверждение соответствия квалификации соискателя положениям профессионального стандарта</a:t>
          </a:r>
          <a:endParaRPr lang="ru-RU" sz="2500" b="1" dirty="0">
            <a:solidFill>
              <a:schemeClr val="accent2">
                <a:lumMod val="75000"/>
              </a:schemeClr>
            </a:solidFill>
          </a:endParaRPr>
        </a:p>
      </dgm:t>
    </dgm:pt>
    <dgm:pt modelId="{6550B47E-1A44-4306-B76A-1903CBA48464}" type="parTrans" cxnId="{57C326D5-22DF-4667-9031-8E27E8FD9491}">
      <dgm:prSet/>
      <dgm:spPr/>
      <dgm:t>
        <a:bodyPr/>
        <a:lstStyle/>
        <a:p>
          <a:endParaRPr lang="ru-RU"/>
        </a:p>
      </dgm:t>
    </dgm:pt>
    <dgm:pt modelId="{22D97E5F-09CC-45A6-9FCE-5687CB87B646}" type="sibTrans" cxnId="{57C326D5-22DF-4667-9031-8E27E8FD9491}">
      <dgm:prSet/>
      <dgm:spPr/>
      <dgm:t>
        <a:bodyPr/>
        <a:lstStyle/>
        <a:p>
          <a:endParaRPr lang="ru-RU"/>
        </a:p>
      </dgm:t>
    </dgm:pt>
    <dgm:pt modelId="{8B89ADCE-06E3-4271-B733-F751C1EA5844}">
      <dgm:prSet/>
      <dgm:spPr/>
      <dgm:t>
        <a:bodyPr/>
        <a:lstStyle/>
        <a:p>
          <a:endParaRPr lang="ru-RU" b="1">
            <a:solidFill>
              <a:schemeClr val="accent2">
                <a:lumMod val="75000"/>
              </a:schemeClr>
            </a:solidFill>
          </a:endParaRPr>
        </a:p>
      </dgm:t>
    </dgm:pt>
    <dgm:pt modelId="{0FE7D9E7-F121-4C46-AD29-619312195FF8}" type="parTrans" cxnId="{2AD3839F-B059-47B1-AD33-782430BE3FC2}">
      <dgm:prSet/>
      <dgm:spPr/>
      <dgm:t>
        <a:bodyPr/>
        <a:lstStyle/>
        <a:p>
          <a:endParaRPr lang="ru-RU"/>
        </a:p>
      </dgm:t>
    </dgm:pt>
    <dgm:pt modelId="{A7B4A0AF-81C5-4628-93C7-A1CE75BE647F}" type="sibTrans" cxnId="{2AD3839F-B059-47B1-AD33-782430BE3FC2}">
      <dgm:prSet/>
      <dgm:spPr/>
      <dgm:t>
        <a:bodyPr/>
        <a:lstStyle/>
        <a:p>
          <a:endParaRPr lang="ru-RU"/>
        </a:p>
      </dgm:t>
    </dgm:pt>
    <dgm:pt modelId="{36745561-9628-4596-94B5-8C46F7213D93}">
      <dgm:prSet custT="1"/>
      <dgm:spPr/>
      <dgm:t>
        <a:bodyPr/>
        <a:lstStyle/>
        <a:p>
          <a:r>
            <a:rPr lang="ru-RU" sz="2500" b="1" dirty="0" smtClean="0">
              <a:solidFill>
                <a:schemeClr val="accent2">
                  <a:lumMod val="75000"/>
                </a:schemeClr>
              </a:solidFill>
            </a:rPr>
            <a:t>Оценка и повышение качества профессионального образования и обучения</a:t>
          </a:r>
          <a:endParaRPr lang="ru-RU" sz="2500" b="1" dirty="0">
            <a:solidFill>
              <a:schemeClr val="accent2">
                <a:lumMod val="75000"/>
              </a:schemeClr>
            </a:solidFill>
          </a:endParaRPr>
        </a:p>
      </dgm:t>
    </dgm:pt>
    <dgm:pt modelId="{FA4DE11F-2E0F-41AB-B0F9-111E49856F9D}" type="parTrans" cxnId="{B2B76BDA-93E5-476A-B566-AA7DEC4E3605}">
      <dgm:prSet/>
      <dgm:spPr/>
      <dgm:t>
        <a:bodyPr/>
        <a:lstStyle/>
        <a:p>
          <a:endParaRPr lang="ru-RU"/>
        </a:p>
      </dgm:t>
    </dgm:pt>
    <dgm:pt modelId="{AFFE88EA-02CF-43F4-AC79-B3CF16791601}" type="sibTrans" cxnId="{B2B76BDA-93E5-476A-B566-AA7DEC4E3605}">
      <dgm:prSet/>
      <dgm:spPr/>
      <dgm:t>
        <a:bodyPr/>
        <a:lstStyle/>
        <a:p>
          <a:endParaRPr lang="ru-RU"/>
        </a:p>
      </dgm:t>
    </dgm:pt>
    <dgm:pt modelId="{603693FE-EF32-41CA-906E-E9D831A2D217}" type="pres">
      <dgm:prSet presAssocID="{434ABE1B-8B2F-4182-8E0B-D0CAAC5F9F8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2930733-52FE-4DFD-8C1D-C6A20F583098}" type="pres">
      <dgm:prSet presAssocID="{E6474913-747E-4FAE-8774-D55D985CBAFB}" presName="composite" presStyleCnt="0"/>
      <dgm:spPr/>
    </dgm:pt>
    <dgm:pt modelId="{591D3079-92D2-4191-835C-676BAC8AEAC8}" type="pres">
      <dgm:prSet presAssocID="{E6474913-747E-4FAE-8774-D55D985CBAFB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DFE4EE-8DC5-44CD-A3E5-83F7734C6833}" type="pres">
      <dgm:prSet presAssocID="{E6474913-747E-4FAE-8774-D55D985CBAFB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63C5BC-754C-457D-8456-44F4F2B5E089}" type="pres">
      <dgm:prSet presAssocID="{9422FCCB-F5A9-4FE3-BF30-955455EB109F}" presName="sp" presStyleCnt="0"/>
      <dgm:spPr/>
    </dgm:pt>
    <dgm:pt modelId="{340C7FC0-A3B3-489B-A3F4-E484CAA2AC85}" type="pres">
      <dgm:prSet presAssocID="{DE598EA9-2352-4D32-AED7-F69085A2065B}" presName="composite" presStyleCnt="0"/>
      <dgm:spPr/>
    </dgm:pt>
    <dgm:pt modelId="{50362585-947E-40A3-9E2B-A6C0007930AB}" type="pres">
      <dgm:prSet presAssocID="{DE598EA9-2352-4D32-AED7-F69085A2065B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01AFC2-D465-43F8-B22C-7DF883D85441}" type="pres">
      <dgm:prSet presAssocID="{DE598EA9-2352-4D32-AED7-F69085A2065B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3833DA-F241-4282-9CAC-B002B2BBD474}" type="pres">
      <dgm:prSet presAssocID="{0B38C422-CECB-4EA5-A016-D14F2F888314}" presName="sp" presStyleCnt="0"/>
      <dgm:spPr/>
    </dgm:pt>
    <dgm:pt modelId="{EFC5358A-F859-4967-969D-01EA5A230448}" type="pres">
      <dgm:prSet presAssocID="{CFACC957-CAD0-4FFE-B4F9-638A552C40BC}" presName="composite" presStyleCnt="0"/>
      <dgm:spPr/>
    </dgm:pt>
    <dgm:pt modelId="{B965202C-41FD-40B6-AF01-33F281C1EE3B}" type="pres">
      <dgm:prSet presAssocID="{CFACC957-CAD0-4FFE-B4F9-638A552C40B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6C799D-98E6-4D8C-91C2-EF2F1AEA74D7}" type="pres">
      <dgm:prSet presAssocID="{CFACC957-CAD0-4FFE-B4F9-638A552C40BC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918AC7-2158-432E-B23B-A46D8B8BCC73}" type="pres">
      <dgm:prSet presAssocID="{A6C2BD81-C312-4E1F-9EAC-E7FAF91F3959}" presName="sp" presStyleCnt="0"/>
      <dgm:spPr/>
    </dgm:pt>
    <dgm:pt modelId="{924A3BF1-92A4-48CE-B5BB-6869C86D8CA8}" type="pres">
      <dgm:prSet presAssocID="{42A4FCE5-3B08-43F8-8FCC-1409DA711DC2}" presName="composite" presStyleCnt="0"/>
      <dgm:spPr/>
    </dgm:pt>
    <dgm:pt modelId="{63BFD509-F34A-4104-925E-E9444F3C8FAF}" type="pres">
      <dgm:prSet presAssocID="{42A4FCE5-3B08-43F8-8FCC-1409DA711DC2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FD556D-1343-4E02-AF61-BC91C2B0F901}" type="pres">
      <dgm:prSet presAssocID="{42A4FCE5-3B08-43F8-8FCC-1409DA711DC2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F3D707-72CF-4452-977A-CEA06D3EF1FD}" type="pres">
      <dgm:prSet presAssocID="{81F74A63-669B-4F6A-A970-816F1EC7ACAB}" presName="sp" presStyleCnt="0"/>
      <dgm:spPr/>
    </dgm:pt>
    <dgm:pt modelId="{11C5E0F3-D26D-4761-A842-CB9B7E36499A}" type="pres">
      <dgm:prSet presAssocID="{8B89ADCE-06E3-4271-B733-F751C1EA5844}" presName="composite" presStyleCnt="0"/>
      <dgm:spPr/>
    </dgm:pt>
    <dgm:pt modelId="{387ACD49-E4B8-439B-ADF9-1FA465D2FE18}" type="pres">
      <dgm:prSet presAssocID="{8B89ADCE-06E3-4271-B733-F751C1EA5844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41BAC0-5600-400D-A11D-B9B731BBA306}" type="pres">
      <dgm:prSet presAssocID="{8B89ADCE-06E3-4271-B733-F751C1EA5844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2B76BDA-93E5-476A-B566-AA7DEC4E3605}" srcId="{8B89ADCE-06E3-4271-B733-F751C1EA5844}" destId="{36745561-9628-4596-94B5-8C46F7213D93}" srcOrd="0" destOrd="0" parTransId="{FA4DE11F-2E0F-41AB-B0F9-111E49856F9D}" sibTransId="{AFFE88EA-02CF-43F4-AC79-B3CF16791601}"/>
    <dgm:cxn modelId="{85480002-BDAF-416C-92A8-D3674DC7E19E}" type="presOf" srcId="{4F6C1A05-6832-473A-8948-8F4120E97767}" destId="{61FD556D-1343-4E02-AF61-BC91C2B0F901}" srcOrd="0" destOrd="0" presId="urn:microsoft.com/office/officeart/2005/8/layout/chevron2"/>
    <dgm:cxn modelId="{F86E1AE1-BE67-43C2-88BF-BC9CDFDC14EA}" type="presOf" srcId="{42A4FCE5-3B08-43F8-8FCC-1409DA711DC2}" destId="{63BFD509-F34A-4104-925E-E9444F3C8FAF}" srcOrd="0" destOrd="0" presId="urn:microsoft.com/office/officeart/2005/8/layout/chevron2"/>
    <dgm:cxn modelId="{57C326D5-22DF-4667-9031-8E27E8FD9491}" srcId="{42A4FCE5-3B08-43F8-8FCC-1409DA711DC2}" destId="{4F6C1A05-6832-473A-8948-8F4120E97767}" srcOrd="0" destOrd="0" parTransId="{6550B47E-1A44-4306-B76A-1903CBA48464}" sibTransId="{22D97E5F-09CC-45A6-9FCE-5687CB87B646}"/>
    <dgm:cxn modelId="{C5DE45EF-A370-4458-A413-BE676B2474F6}" type="presOf" srcId="{36745561-9628-4596-94B5-8C46F7213D93}" destId="{BE41BAC0-5600-400D-A11D-B9B731BBA306}" srcOrd="0" destOrd="0" presId="urn:microsoft.com/office/officeart/2005/8/layout/chevron2"/>
    <dgm:cxn modelId="{C4A7515B-1E33-4D85-AD89-901D083829D2}" srcId="{434ABE1B-8B2F-4182-8E0B-D0CAAC5F9F89}" destId="{E6474913-747E-4FAE-8774-D55D985CBAFB}" srcOrd="0" destOrd="0" parTransId="{D5C399E2-B5D7-4EA7-B902-F8FF586BBFCB}" sibTransId="{9422FCCB-F5A9-4FE3-BF30-955455EB109F}"/>
    <dgm:cxn modelId="{2AD3839F-B059-47B1-AD33-782430BE3FC2}" srcId="{434ABE1B-8B2F-4182-8E0B-D0CAAC5F9F89}" destId="{8B89ADCE-06E3-4271-B733-F751C1EA5844}" srcOrd="4" destOrd="0" parTransId="{0FE7D9E7-F121-4C46-AD29-619312195FF8}" sibTransId="{A7B4A0AF-81C5-4628-93C7-A1CE75BE647F}"/>
    <dgm:cxn modelId="{51FC42B2-A812-4BB4-BF58-70CD10D2DC18}" type="presOf" srcId="{C76BF5F0-8D92-4EC9-8869-E5D1A11469BB}" destId="{F86C799D-98E6-4D8C-91C2-EF2F1AEA74D7}" srcOrd="0" destOrd="0" presId="urn:microsoft.com/office/officeart/2005/8/layout/chevron2"/>
    <dgm:cxn modelId="{CE2AB48D-D7D1-49BF-82F5-F8EAADB8FDFB}" type="presOf" srcId="{E6474913-747E-4FAE-8774-D55D985CBAFB}" destId="{591D3079-92D2-4191-835C-676BAC8AEAC8}" srcOrd="0" destOrd="0" presId="urn:microsoft.com/office/officeart/2005/8/layout/chevron2"/>
    <dgm:cxn modelId="{B39424CA-A6F1-4615-9144-F57725B043C1}" type="presOf" srcId="{58F42174-21FF-488E-A3DF-F316D252F3D8}" destId="{5A01AFC2-D465-43F8-B22C-7DF883D85441}" srcOrd="0" destOrd="0" presId="urn:microsoft.com/office/officeart/2005/8/layout/chevron2"/>
    <dgm:cxn modelId="{239F3BAC-A01C-4B35-A977-A0F041EBFD43}" srcId="{CFACC957-CAD0-4FFE-B4F9-638A552C40BC}" destId="{C76BF5F0-8D92-4EC9-8869-E5D1A11469BB}" srcOrd="0" destOrd="0" parTransId="{861B70E4-5354-48A3-A614-9E05923A1C16}" sibTransId="{DD13730A-9F7B-4E83-A6CD-6CBA75FE8C25}"/>
    <dgm:cxn modelId="{B4CB5382-5DF7-464A-852F-A4A4A4FFF40F}" type="presOf" srcId="{DE598EA9-2352-4D32-AED7-F69085A2065B}" destId="{50362585-947E-40A3-9E2B-A6C0007930AB}" srcOrd="0" destOrd="0" presId="urn:microsoft.com/office/officeart/2005/8/layout/chevron2"/>
    <dgm:cxn modelId="{880BAAFA-0C3C-47A6-9FC5-7CAE0A2BDF3F}" srcId="{DE598EA9-2352-4D32-AED7-F69085A2065B}" destId="{58F42174-21FF-488E-A3DF-F316D252F3D8}" srcOrd="0" destOrd="0" parTransId="{33D991E2-54C4-4A63-BF10-67D2484738A3}" sibTransId="{080CCF87-FEC0-4510-AB43-75CB1C5E03C3}"/>
    <dgm:cxn modelId="{43AFF4DE-72AD-43A1-8360-BE03A94E95C8}" type="presOf" srcId="{069C22AC-DED9-4DB5-8FA3-0FD5DB220F47}" destId="{57DFE4EE-8DC5-44CD-A3E5-83F7734C6833}" srcOrd="0" destOrd="0" presId="urn:microsoft.com/office/officeart/2005/8/layout/chevron2"/>
    <dgm:cxn modelId="{91B3BF7B-8959-428F-BCF3-95ECC773DD68}" srcId="{434ABE1B-8B2F-4182-8E0B-D0CAAC5F9F89}" destId="{DE598EA9-2352-4D32-AED7-F69085A2065B}" srcOrd="1" destOrd="0" parTransId="{8BB6D64C-E119-4161-9C7F-60E954996F2C}" sibTransId="{0B38C422-CECB-4EA5-A016-D14F2F888314}"/>
    <dgm:cxn modelId="{2FDAA247-8A21-4916-BC84-B215D91A3CAC}" type="presOf" srcId="{434ABE1B-8B2F-4182-8E0B-D0CAAC5F9F89}" destId="{603693FE-EF32-41CA-906E-E9D831A2D217}" srcOrd="0" destOrd="0" presId="urn:microsoft.com/office/officeart/2005/8/layout/chevron2"/>
    <dgm:cxn modelId="{BE6DE1C0-7E4D-4425-8206-96770C942BD5}" srcId="{434ABE1B-8B2F-4182-8E0B-D0CAAC5F9F89}" destId="{CFACC957-CAD0-4FFE-B4F9-638A552C40BC}" srcOrd="2" destOrd="0" parTransId="{921D2218-9B13-4607-AC42-9A5E0F6E2024}" sibTransId="{A6C2BD81-C312-4E1F-9EAC-E7FAF91F3959}"/>
    <dgm:cxn modelId="{A3BE3527-E57A-42ED-8A73-00DE73FE67E1}" type="presOf" srcId="{8B89ADCE-06E3-4271-B733-F751C1EA5844}" destId="{387ACD49-E4B8-439B-ADF9-1FA465D2FE18}" srcOrd="0" destOrd="0" presId="urn:microsoft.com/office/officeart/2005/8/layout/chevron2"/>
    <dgm:cxn modelId="{046681AF-ED15-4B84-AE84-272C5B5A8D82}" srcId="{E6474913-747E-4FAE-8774-D55D985CBAFB}" destId="{069C22AC-DED9-4DB5-8FA3-0FD5DB220F47}" srcOrd="0" destOrd="0" parTransId="{AFD54CA2-CB37-4D1F-8F03-EE58298D5A91}" sibTransId="{522DD15B-62F5-490C-BC5B-45D4CBEDDF15}"/>
    <dgm:cxn modelId="{92F215EC-9340-48D3-A448-C8C2ED5D3A06}" type="presOf" srcId="{CFACC957-CAD0-4FFE-B4F9-638A552C40BC}" destId="{B965202C-41FD-40B6-AF01-33F281C1EE3B}" srcOrd="0" destOrd="0" presId="urn:microsoft.com/office/officeart/2005/8/layout/chevron2"/>
    <dgm:cxn modelId="{62A69091-055A-4110-9FA9-BEDB8E04BF22}" srcId="{434ABE1B-8B2F-4182-8E0B-D0CAAC5F9F89}" destId="{42A4FCE5-3B08-43F8-8FCC-1409DA711DC2}" srcOrd="3" destOrd="0" parTransId="{8CDCAC52-26B8-455F-89A9-1C63DD44DCCE}" sibTransId="{81F74A63-669B-4F6A-A970-816F1EC7ACAB}"/>
    <dgm:cxn modelId="{7664DEFC-F639-4FE9-AC1A-D876174E1839}" type="presParOf" srcId="{603693FE-EF32-41CA-906E-E9D831A2D217}" destId="{82930733-52FE-4DFD-8C1D-C6A20F583098}" srcOrd="0" destOrd="0" presId="urn:microsoft.com/office/officeart/2005/8/layout/chevron2"/>
    <dgm:cxn modelId="{65BFA902-C9B8-428A-95F9-F190D109FE02}" type="presParOf" srcId="{82930733-52FE-4DFD-8C1D-C6A20F583098}" destId="{591D3079-92D2-4191-835C-676BAC8AEAC8}" srcOrd="0" destOrd="0" presId="urn:microsoft.com/office/officeart/2005/8/layout/chevron2"/>
    <dgm:cxn modelId="{D26ACE6B-3147-413C-BB7D-F7E7DDA52216}" type="presParOf" srcId="{82930733-52FE-4DFD-8C1D-C6A20F583098}" destId="{57DFE4EE-8DC5-44CD-A3E5-83F7734C6833}" srcOrd="1" destOrd="0" presId="urn:microsoft.com/office/officeart/2005/8/layout/chevron2"/>
    <dgm:cxn modelId="{D0B6010D-2C83-459A-B66C-907543A0EA88}" type="presParOf" srcId="{603693FE-EF32-41CA-906E-E9D831A2D217}" destId="{6163C5BC-754C-457D-8456-44F4F2B5E089}" srcOrd="1" destOrd="0" presId="urn:microsoft.com/office/officeart/2005/8/layout/chevron2"/>
    <dgm:cxn modelId="{DD90765D-64E1-404E-802E-7068D67186F9}" type="presParOf" srcId="{603693FE-EF32-41CA-906E-E9D831A2D217}" destId="{340C7FC0-A3B3-489B-A3F4-E484CAA2AC85}" srcOrd="2" destOrd="0" presId="urn:microsoft.com/office/officeart/2005/8/layout/chevron2"/>
    <dgm:cxn modelId="{26B7D8E5-AF95-4D91-8CD1-57378533D8BB}" type="presParOf" srcId="{340C7FC0-A3B3-489B-A3F4-E484CAA2AC85}" destId="{50362585-947E-40A3-9E2B-A6C0007930AB}" srcOrd="0" destOrd="0" presId="urn:microsoft.com/office/officeart/2005/8/layout/chevron2"/>
    <dgm:cxn modelId="{AA89ECD7-D319-4F7C-8BAA-E659F87BC051}" type="presParOf" srcId="{340C7FC0-A3B3-489B-A3F4-E484CAA2AC85}" destId="{5A01AFC2-D465-43F8-B22C-7DF883D85441}" srcOrd="1" destOrd="0" presId="urn:microsoft.com/office/officeart/2005/8/layout/chevron2"/>
    <dgm:cxn modelId="{08237079-69B8-42A5-86CC-00B441D612C1}" type="presParOf" srcId="{603693FE-EF32-41CA-906E-E9D831A2D217}" destId="{F13833DA-F241-4282-9CAC-B002B2BBD474}" srcOrd="3" destOrd="0" presId="urn:microsoft.com/office/officeart/2005/8/layout/chevron2"/>
    <dgm:cxn modelId="{B0275231-1D4D-4352-9B53-778FC59CF03D}" type="presParOf" srcId="{603693FE-EF32-41CA-906E-E9D831A2D217}" destId="{EFC5358A-F859-4967-969D-01EA5A230448}" srcOrd="4" destOrd="0" presId="urn:microsoft.com/office/officeart/2005/8/layout/chevron2"/>
    <dgm:cxn modelId="{23908B04-3BE6-4660-9B8F-2AFFD04B5576}" type="presParOf" srcId="{EFC5358A-F859-4967-969D-01EA5A230448}" destId="{B965202C-41FD-40B6-AF01-33F281C1EE3B}" srcOrd="0" destOrd="0" presId="urn:microsoft.com/office/officeart/2005/8/layout/chevron2"/>
    <dgm:cxn modelId="{35F5ED13-2A94-4874-949F-F04A30014A8E}" type="presParOf" srcId="{EFC5358A-F859-4967-969D-01EA5A230448}" destId="{F86C799D-98E6-4D8C-91C2-EF2F1AEA74D7}" srcOrd="1" destOrd="0" presId="urn:microsoft.com/office/officeart/2005/8/layout/chevron2"/>
    <dgm:cxn modelId="{8E5C6955-DDA3-49B5-9646-E6B945F0A90C}" type="presParOf" srcId="{603693FE-EF32-41CA-906E-E9D831A2D217}" destId="{38918AC7-2158-432E-B23B-A46D8B8BCC73}" srcOrd="5" destOrd="0" presId="urn:microsoft.com/office/officeart/2005/8/layout/chevron2"/>
    <dgm:cxn modelId="{3855E6B7-E721-41E1-A7F5-4D2035D34AAA}" type="presParOf" srcId="{603693FE-EF32-41CA-906E-E9D831A2D217}" destId="{924A3BF1-92A4-48CE-B5BB-6869C86D8CA8}" srcOrd="6" destOrd="0" presId="urn:microsoft.com/office/officeart/2005/8/layout/chevron2"/>
    <dgm:cxn modelId="{5B66F07B-36F6-4766-99DC-0808E658C098}" type="presParOf" srcId="{924A3BF1-92A4-48CE-B5BB-6869C86D8CA8}" destId="{63BFD509-F34A-4104-925E-E9444F3C8FAF}" srcOrd="0" destOrd="0" presId="urn:microsoft.com/office/officeart/2005/8/layout/chevron2"/>
    <dgm:cxn modelId="{EAC4B52B-505D-415D-9DAB-C7106BC6899C}" type="presParOf" srcId="{924A3BF1-92A4-48CE-B5BB-6869C86D8CA8}" destId="{61FD556D-1343-4E02-AF61-BC91C2B0F901}" srcOrd="1" destOrd="0" presId="urn:microsoft.com/office/officeart/2005/8/layout/chevron2"/>
    <dgm:cxn modelId="{185091A4-0AB0-4327-9DE9-D7B76FB45ECD}" type="presParOf" srcId="{603693FE-EF32-41CA-906E-E9D831A2D217}" destId="{9DF3D707-72CF-4452-977A-CEA06D3EF1FD}" srcOrd="7" destOrd="0" presId="urn:microsoft.com/office/officeart/2005/8/layout/chevron2"/>
    <dgm:cxn modelId="{5B917BA9-7B22-4AAA-9080-EF429C514E2F}" type="presParOf" srcId="{603693FE-EF32-41CA-906E-E9D831A2D217}" destId="{11C5E0F3-D26D-4761-A842-CB9B7E36499A}" srcOrd="8" destOrd="0" presId="urn:microsoft.com/office/officeart/2005/8/layout/chevron2"/>
    <dgm:cxn modelId="{12CBB406-B85A-432D-B211-74DB6224EED1}" type="presParOf" srcId="{11C5E0F3-D26D-4761-A842-CB9B7E36499A}" destId="{387ACD49-E4B8-439B-ADF9-1FA465D2FE18}" srcOrd="0" destOrd="0" presId="urn:microsoft.com/office/officeart/2005/8/layout/chevron2"/>
    <dgm:cxn modelId="{3CE349EE-6772-4383-B812-4FFB0B0B9986}" type="presParOf" srcId="{11C5E0F3-D26D-4761-A842-CB9B7E36499A}" destId="{BE41BAC0-5600-400D-A11D-B9B731BBA306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08C7765-BEF1-418C-ADD5-E1C9A5F05A4B}" type="doc">
      <dgm:prSet loTypeId="urn:microsoft.com/office/officeart/2005/8/layout/chevron2" loCatId="list" qsTypeId="urn:microsoft.com/office/officeart/2005/8/quickstyle/simple1" qsCatId="simple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37B36CF5-23DC-474B-A577-D3D1108177DE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1.</a:t>
          </a:r>
          <a:endParaRPr lang="ru-RU" sz="4000" b="1" dirty="0">
            <a:solidFill>
              <a:schemeClr val="bg1"/>
            </a:solidFill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469648A9-6CBD-4FA8-994E-B01A42E246AD}" type="parTrans" cxnId="{8DE1CE62-0DA4-4CC6-87D4-14314BF938E5}">
      <dgm:prSet/>
      <dgm:spPr/>
      <dgm:t>
        <a:bodyPr/>
        <a:lstStyle/>
        <a:p>
          <a:endParaRPr lang="ru-RU"/>
        </a:p>
      </dgm:t>
    </dgm:pt>
    <dgm:pt modelId="{EF466A18-FD34-47B0-BBF2-CD1EDE173276}" type="sibTrans" cxnId="{8DE1CE62-0DA4-4CC6-87D4-14314BF938E5}">
      <dgm:prSet/>
      <dgm:spPr/>
      <dgm:t>
        <a:bodyPr/>
        <a:lstStyle/>
        <a:p>
          <a:endParaRPr lang="ru-RU"/>
        </a:p>
      </dgm:t>
    </dgm:pt>
    <dgm:pt modelId="{A0938842-2CEF-4AB6-B5AB-5DA13A6D72FA}">
      <dgm:prSet phldrT="[Текст]" custT="1"/>
      <dgm:spPr/>
      <dgm:t>
        <a:bodyPr/>
        <a:lstStyle/>
        <a:p>
          <a:r>
            <a:rPr lang="ru-RU" sz="2500" b="1" dirty="0" smtClean="0">
              <a:solidFill>
                <a:schemeClr val="accent2">
                  <a:lumMod val="75000"/>
                </a:schemeClr>
              </a:solidFill>
            </a:rPr>
            <a:t>Разработка показателей (индикаторов), критериев (норма/эталон),  способов  оценки квалификации в рамках самообследования</a:t>
          </a:r>
          <a:endParaRPr lang="ru-RU" sz="2500" dirty="0">
            <a:solidFill>
              <a:schemeClr val="accent2">
                <a:lumMod val="75000"/>
              </a:schemeClr>
            </a:solidFill>
          </a:endParaRPr>
        </a:p>
      </dgm:t>
    </dgm:pt>
    <dgm:pt modelId="{85E9E4D0-F0E1-4F74-896D-C8C399FD436B}" type="parTrans" cxnId="{8A2E8500-CF53-43E7-8AAA-990CFBF80AF0}">
      <dgm:prSet/>
      <dgm:spPr/>
      <dgm:t>
        <a:bodyPr/>
        <a:lstStyle/>
        <a:p>
          <a:endParaRPr lang="ru-RU"/>
        </a:p>
      </dgm:t>
    </dgm:pt>
    <dgm:pt modelId="{20BCFCCB-7953-4F61-9075-87D46E143AA1}" type="sibTrans" cxnId="{8A2E8500-CF53-43E7-8AAA-990CFBF80AF0}">
      <dgm:prSet/>
      <dgm:spPr/>
      <dgm:t>
        <a:bodyPr/>
        <a:lstStyle/>
        <a:p>
          <a:endParaRPr lang="ru-RU"/>
        </a:p>
      </dgm:t>
    </dgm:pt>
    <dgm:pt modelId="{B56F8733-4C3A-427C-B077-C095E6470C0F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2.</a:t>
          </a:r>
          <a:endParaRPr lang="ru-RU" sz="4000" b="1" dirty="0">
            <a:solidFill>
              <a:schemeClr val="bg1"/>
            </a:solidFill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92AF46E0-7964-4648-8DE1-E977F932CADE}" type="parTrans" cxnId="{4F2BD83E-B361-469E-817C-0699262FBF48}">
      <dgm:prSet/>
      <dgm:spPr/>
      <dgm:t>
        <a:bodyPr/>
        <a:lstStyle/>
        <a:p>
          <a:endParaRPr lang="ru-RU"/>
        </a:p>
      </dgm:t>
    </dgm:pt>
    <dgm:pt modelId="{3D745275-038B-43F3-9B13-0975CC57B030}" type="sibTrans" cxnId="{4F2BD83E-B361-469E-817C-0699262FBF48}">
      <dgm:prSet/>
      <dgm:spPr/>
      <dgm:t>
        <a:bodyPr/>
        <a:lstStyle/>
        <a:p>
          <a:endParaRPr lang="ru-RU"/>
        </a:p>
      </dgm:t>
    </dgm:pt>
    <dgm:pt modelId="{E6D762C7-6F1E-4895-94A6-CCD1556BB51C}">
      <dgm:prSet phldrT="[Текст]" custT="1"/>
      <dgm:spPr/>
      <dgm:t>
        <a:bodyPr/>
        <a:lstStyle/>
        <a:p>
          <a:r>
            <a:rPr lang="ru-RU" sz="2300" b="1" dirty="0" smtClean="0">
              <a:solidFill>
                <a:schemeClr val="accent2">
                  <a:lumMod val="75000"/>
                </a:schemeClr>
              </a:solidFill>
            </a:rPr>
            <a:t>Разработка дифференцированной шкалы соответствия квалификации для определения срока действия свидетельства (сертификата), разработка содержания моделей профессионального экзамена для разных уровней         (и разных направлений деятельности, соотнесенных с данным уровней)</a:t>
          </a:r>
          <a:endParaRPr lang="ru-RU" sz="2300" dirty="0">
            <a:solidFill>
              <a:schemeClr val="accent2">
                <a:lumMod val="75000"/>
              </a:schemeClr>
            </a:solidFill>
          </a:endParaRPr>
        </a:p>
      </dgm:t>
    </dgm:pt>
    <dgm:pt modelId="{643F1066-A112-4FB1-B4FF-02437D0A326E}" type="parTrans" cxnId="{2DAC3124-1530-4F83-90A4-F763E6B92CDA}">
      <dgm:prSet/>
      <dgm:spPr/>
      <dgm:t>
        <a:bodyPr/>
        <a:lstStyle/>
        <a:p>
          <a:endParaRPr lang="ru-RU"/>
        </a:p>
      </dgm:t>
    </dgm:pt>
    <dgm:pt modelId="{B4898C26-E62B-49E1-8A3D-6CA090B68E92}" type="sibTrans" cxnId="{2DAC3124-1530-4F83-90A4-F763E6B92CDA}">
      <dgm:prSet/>
      <dgm:spPr/>
      <dgm:t>
        <a:bodyPr/>
        <a:lstStyle/>
        <a:p>
          <a:endParaRPr lang="ru-RU"/>
        </a:p>
      </dgm:t>
    </dgm:pt>
    <dgm:pt modelId="{C9EC93D3-CE01-4B33-8AA0-E41A57BA03A7}">
      <dgm:prSet phldrT="[Текст]" custT="1"/>
      <dgm:spPr/>
      <dgm:t>
        <a:bodyPr/>
        <a:lstStyle/>
        <a:p>
          <a:r>
            <a:rPr lang="ru-RU" sz="4000" b="1" dirty="0" smtClean="0">
              <a:solidFill>
                <a:schemeClr val="bg1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rPr>
            <a:t>3.</a:t>
          </a:r>
          <a:endParaRPr lang="ru-RU" sz="4000" b="1" dirty="0">
            <a:solidFill>
              <a:schemeClr val="bg1"/>
            </a:solidFill>
            <a:effectLst>
              <a:glow rad="2286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9F6784C9-C501-41BC-B32C-54018B82F5AA}" type="parTrans" cxnId="{3F933D18-F134-478C-8472-F6D4B4BF3DA5}">
      <dgm:prSet/>
      <dgm:spPr/>
      <dgm:t>
        <a:bodyPr/>
        <a:lstStyle/>
        <a:p>
          <a:endParaRPr lang="ru-RU"/>
        </a:p>
      </dgm:t>
    </dgm:pt>
    <dgm:pt modelId="{B272BE14-8688-47E7-A7EC-9EFD699E0ACA}" type="sibTrans" cxnId="{3F933D18-F134-478C-8472-F6D4B4BF3DA5}">
      <dgm:prSet/>
      <dgm:spPr/>
      <dgm:t>
        <a:bodyPr/>
        <a:lstStyle/>
        <a:p>
          <a:endParaRPr lang="ru-RU"/>
        </a:p>
      </dgm:t>
    </dgm:pt>
    <dgm:pt modelId="{360FD0F4-74C2-4B39-BD66-4C0D3237A70A}">
      <dgm:prSet phldrT="[Текст]"/>
      <dgm:spPr/>
      <dgm:t>
        <a:bodyPr/>
        <a:lstStyle/>
        <a:p>
          <a:r>
            <a:rPr lang="ru-RU" b="1" dirty="0" smtClean="0">
              <a:solidFill>
                <a:schemeClr val="accent2">
                  <a:lumMod val="75000"/>
                </a:schemeClr>
              </a:solidFill>
            </a:rPr>
            <a:t>Апробация модели профессионального экзамена педагогических работников на определение дифференцированного уровня квалификации</a:t>
          </a:r>
          <a:endParaRPr lang="ru-RU" dirty="0">
            <a:solidFill>
              <a:schemeClr val="accent2">
                <a:lumMod val="75000"/>
              </a:schemeClr>
            </a:solidFill>
          </a:endParaRPr>
        </a:p>
      </dgm:t>
    </dgm:pt>
    <dgm:pt modelId="{F40DB5B3-96B0-466D-AF24-9055E495C8CC}" type="parTrans" cxnId="{4307DFD0-5A37-4353-9200-0835B842E557}">
      <dgm:prSet/>
      <dgm:spPr/>
      <dgm:t>
        <a:bodyPr/>
        <a:lstStyle/>
        <a:p>
          <a:endParaRPr lang="ru-RU"/>
        </a:p>
      </dgm:t>
    </dgm:pt>
    <dgm:pt modelId="{90B414E0-935F-48E0-8097-74ADC6C42B28}" type="sibTrans" cxnId="{4307DFD0-5A37-4353-9200-0835B842E557}">
      <dgm:prSet/>
      <dgm:spPr/>
      <dgm:t>
        <a:bodyPr/>
        <a:lstStyle/>
        <a:p>
          <a:endParaRPr lang="ru-RU"/>
        </a:p>
      </dgm:t>
    </dgm:pt>
    <dgm:pt modelId="{7535A5FF-EF89-4493-9F34-96C1B9A2F900}" type="pres">
      <dgm:prSet presAssocID="{A08C7765-BEF1-418C-ADD5-E1C9A5F05A4B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07FEF6-3E00-491D-9ACE-388AB0E660BF}" type="pres">
      <dgm:prSet presAssocID="{37B36CF5-23DC-474B-A577-D3D1108177DE}" presName="composite" presStyleCnt="0"/>
      <dgm:spPr/>
    </dgm:pt>
    <dgm:pt modelId="{F60C4FDE-3A1B-44E4-9C76-A876D0A773F0}" type="pres">
      <dgm:prSet presAssocID="{37B36CF5-23DC-474B-A577-D3D1108177DE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50B1AD-F9F0-4543-A3BF-AB55AAF5C438}" type="pres">
      <dgm:prSet presAssocID="{37B36CF5-23DC-474B-A577-D3D1108177DE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9B7D3F-B28B-4DDC-94A2-90C986651C30}" type="pres">
      <dgm:prSet presAssocID="{EF466A18-FD34-47B0-BBF2-CD1EDE173276}" presName="sp" presStyleCnt="0"/>
      <dgm:spPr/>
    </dgm:pt>
    <dgm:pt modelId="{15D40EF3-D1E3-4463-A74F-370D0FE2E3A3}" type="pres">
      <dgm:prSet presAssocID="{B56F8733-4C3A-427C-B077-C095E6470C0F}" presName="composite" presStyleCnt="0"/>
      <dgm:spPr/>
    </dgm:pt>
    <dgm:pt modelId="{A14A85F2-01A4-4699-ACFD-518E1F314F32}" type="pres">
      <dgm:prSet presAssocID="{B56F8733-4C3A-427C-B077-C095E6470C0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135F0B-C261-4DA7-84C6-72AE24521916}" type="pres">
      <dgm:prSet presAssocID="{B56F8733-4C3A-427C-B077-C095E6470C0F}" presName="descendantText" presStyleLbl="alignAcc1" presStyleIdx="1" presStyleCnt="3" custScaleY="1259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781B5A-0ED3-4169-91D8-5B809A1D5652}" type="pres">
      <dgm:prSet presAssocID="{3D745275-038B-43F3-9B13-0975CC57B030}" presName="sp" presStyleCnt="0"/>
      <dgm:spPr/>
    </dgm:pt>
    <dgm:pt modelId="{7BB851E5-F4C7-40F1-9008-B16931FDE0A5}" type="pres">
      <dgm:prSet presAssocID="{C9EC93D3-CE01-4B33-8AA0-E41A57BA03A7}" presName="composite" presStyleCnt="0"/>
      <dgm:spPr/>
    </dgm:pt>
    <dgm:pt modelId="{0BCC29F3-35B7-43F4-9704-9621EDD07298}" type="pres">
      <dgm:prSet presAssocID="{C9EC93D3-CE01-4B33-8AA0-E41A57BA03A7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3C1CF9-64AE-4E36-A648-385DD612866E}" type="pres">
      <dgm:prSet presAssocID="{C9EC93D3-CE01-4B33-8AA0-E41A57BA03A7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CE0F0B8-2554-4D92-868D-B53CFF9F4B0B}" type="presOf" srcId="{E6D762C7-6F1E-4895-94A6-CCD1556BB51C}" destId="{6B135F0B-C261-4DA7-84C6-72AE24521916}" srcOrd="0" destOrd="0" presId="urn:microsoft.com/office/officeart/2005/8/layout/chevron2"/>
    <dgm:cxn modelId="{7B85A874-70CD-4618-BBFD-246E62454CD7}" type="presOf" srcId="{A0938842-2CEF-4AB6-B5AB-5DA13A6D72FA}" destId="{0D50B1AD-F9F0-4543-A3BF-AB55AAF5C438}" srcOrd="0" destOrd="0" presId="urn:microsoft.com/office/officeart/2005/8/layout/chevron2"/>
    <dgm:cxn modelId="{D30E416B-D337-4259-B33A-4F3CEE6CE4DE}" type="presOf" srcId="{360FD0F4-74C2-4B39-BD66-4C0D3237A70A}" destId="{043C1CF9-64AE-4E36-A648-385DD612866E}" srcOrd="0" destOrd="0" presId="urn:microsoft.com/office/officeart/2005/8/layout/chevron2"/>
    <dgm:cxn modelId="{4307DFD0-5A37-4353-9200-0835B842E557}" srcId="{C9EC93D3-CE01-4B33-8AA0-E41A57BA03A7}" destId="{360FD0F4-74C2-4B39-BD66-4C0D3237A70A}" srcOrd="0" destOrd="0" parTransId="{F40DB5B3-96B0-466D-AF24-9055E495C8CC}" sibTransId="{90B414E0-935F-48E0-8097-74ADC6C42B28}"/>
    <dgm:cxn modelId="{E65BEB56-A230-48A3-9048-A595B65B7919}" type="presOf" srcId="{C9EC93D3-CE01-4B33-8AA0-E41A57BA03A7}" destId="{0BCC29F3-35B7-43F4-9704-9621EDD07298}" srcOrd="0" destOrd="0" presId="urn:microsoft.com/office/officeart/2005/8/layout/chevron2"/>
    <dgm:cxn modelId="{3F933D18-F134-478C-8472-F6D4B4BF3DA5}" srcId="{A08C7765-BEF1-418C-ADD5-E1C9A5F05A4B}" destId="{C9EC93D3-CE01-4B33-8AA0-E41A57BA03A7}" srcOrd="2" destOrd="0" parTransId="{9F6784C9-C501-41BC-B32C-54018B82F5AA}" sibTransId="{B272BE14-8688-47E7-A7EC-9EFD699E0ACA}"/>
    <dgm:cxn modelId="{2DAC3124-1530-4F83-90A4-F763E6B92CDA}" srcId="{B56F8733-4C3A-427C-B077-C095E6470C0F}" destId="{E6D762C7-6F1E-4895-94A6-CCD1556BB51C}" srcOrd="0" destOrd="0" parTransId="{643F1066-A112-4FB1-B4FF-02437D0A326E}" sibTransId="{B4898C26-E62B-49E1-8A3D-6CA090B68E92}"/>
    <dgm:cxn modelId="{4AC4987F-C56C-4D63-9418-7D3E9AF70C98}" type="presOf" srcId="{B56F8733-4C3A-427C-B077-C095E6470C0F}" destId="{A14A85F2-01A4-4699-ACFD-518E1F314F32}" srcOrd="0" destOrd="0" presId="urn:microsoft.com/office/officeart/2005/8/layout/chevron2"/>
    <dgm:cxn modelId="{8DE1CE62-0DA4-4CC6-87D4-14314BF938E5}" srcId="{A08C7765-BEF1-418C-ADD5-E1C9A5F05A4B}" destId="{37B36CF5-23DC-474B-A577-D3D1108177DE}" srcOrd="0" destOrd="0" parTransId="{469648A9-6CBD-4FA8-994E-B01A42E246AD}" sibTransId="{EF466A18-FD34-47B0-BBF2-CD1EDE173276}"/>
    <dgm:cxn modelId="{6CA2EB0E-294E-4AA0-B387-8B1D71E2FAEB}" type="presOf" srcId="{A08C7765-BEF1-418C-ADD5-E1C9A5F05A4B}" destId="{7535A5FF-EF89-4493-9F34-96C1B9A2F900}" srcOrd="0" destOrd="0" presId="urn:microsoft.com/office/officeart/2005/8/layout/chevron2"/>
    <dgm:cxn modelId="{D35C664E-6BD0-4E8F-B3EB-1CB2C80A5EBD}" type="presOf" srcId="{37B36CF5-23DC-474B-A577-D3D1108177DE}" destId="{F60C4FDE-3A1B-44E4-9C76-A876D0A773F0}" srcOrd="0" destOrd="0" presId="urn:microsoft.com/office/officeart/2005/8/layout/chevron2"/>
    <dgm:cxn modelId="{8A2E8500-CF53-43E7-8AAA-990CFBF80AF0}" srcId="{37B36CF5-23DC-474B-A577-D3D1108177DE}" destId="{A0938842-2CEF-4AB6-B5AB-5DA13A6D72FA}" srcOrd="0" destOrd="0" parTransId="{85E9E4D0-F0E1-4F74-896D-C8C399FD436B}" sibTransId="{20BCFCCB-7953-4F61-9075-87D46E143AA1}"/>
    <dgm:cxn modelId="{4F2BD83E-B361-469E-817C-0699262FBF48}" srcId="{A08C7765-BEF1-418C-ADD5-E1C9A5F05A4B}" destId="{B56F8733-4C3A-427C-B077-C095E6470C0F}" srcOrd="1" destOrd="0" parTransId="{92AF46E0-7964-4648-8DE1-E977F932CADE}" sibTransId="{3D745275-038B-43F3-9B13-0975CC57B030}"/>
    <dgm:cxn modelId="{BF0ABADB-7B72-44AD-A7EC-A93E08CC58E9}" type="presParOf" srcId="{7535A5FF-EF89-4493-9F34-96C1B9A2F900}" destId="{E607FEF6-3E00-491D-9ACE-388AB0E660BF}" srcOrd="0" destOrd="0" presId="urn:microsoft.com/office/officeart/2005/8/layout/chevron2"/>
    <dgm:cxn modelId="{931EED2D-9512-49F1-83C6-CFDE8FC8D208}" type="presParOf" srcId="{E607FEF6-3E00-491D-9ACE-388AB0E660BF}" destId="{F60C4FDE-3A1B-44E4-9C76-A876D0A773F0}" srcOrd="0" destOrd="0" presId="urn:microsoft.com/office/officeart/2005/8/layout/chevron2"/>
    <dgm:cxn modelId="{EE859F7E-C756-45B5-A3AF-E40E923C2138}" type="presParOf" srcId="{E607FEF6-3E00-491D-9ACE-388AB0E660BF}" destId="{0D50B1AD-F9F0-4543-A3BF-AB55AAF5C438}" srcOrd="1" destOrd="0" presId="urn:microsoft.com/office/officeart/2005/8/layout/chevron2"/>
    <dgm:cxn modelId="{F24564FF-C0FB-45ED-8DD6-0AD60A4DF74A}" type="presParOf" srcId="{7535A5FF-EF89-4493-9F34-96C1B9A2F900}" destId="{C79B7D3F-B28B-4DDC-94A2-90C986651C30}" srcOrd="1" destOrd="0" presId="urn:microsoft.com/office/officeart/2005/8/layout/chevron2"/>
    <dgm:cxn modelId="{E510B2CA-4CD9-4990-9B69-57DBA1F9AB75}" type="presParOf" srcId="{7535A5FF-EF89-4493-9F34-96C1B9A2F900}" destId="{15D40EF3-D1E3-4463-A74F-370D0FE2E3A3}" srcOrd="2" destOrd="0" presId="urn:microsoft.com/office/officeart/2005/8/layout/chevron2"/>
    <dgm:cxn modelId="{8B249653-B744-440A-8BB1-6C81ABFE16CD}" type="presParOf" srcId="{15D40EF3-D1E3-4463-A74F-370D0FE2E3A3}" destId="{A14A85F2-01A4-4699-ACFD-518E1F314F32}" srcOrd="0" destOrd="0" presId="urn:microsoft.com/office/officeart/2005/8/layout/chevron2"/>
    <dgm:cxn modelId="{F7A310C1-B596-4F28-90AD-AA1AB63A09B7}" type="presParOf" srcId="{15D40EF3-D1E3-4463-A74F-370D0FE2E3A3}" destId="{6B135F0B-C261-4DA7-84C6-72AE24521916}" srcOrd="1" destOrd="0" presId="urn:microsoft.com/office/officeart/2005/8/layout/chevron2"/>
    <dgm:cxn modelId="{3C810948-2689-4227-BC8A-E24C1464E21A}" type="presParOf" srcId="{7535A5FF-EF89-4493-9F34-96C1B9A2F900}" destId="{30781B5A-0ED3-4169-91D8-5B809A1D5652}" srcOrd="3" destOrd="0" presId="urn:microsoft.com/office/officeart/2005/8/layout/chevron2"/>
    <dgm:cxn modelId="{6BE6578F-1AF9-4176-9B4F-6D14182D4EE2}" type="presParOf" srcId="{7535A5FF-EF89-4493-9F34-96C1B9A2F900}" destId="{7BB851E5-F4C7-40F1-9008-B16931FDE0A5}" srcOrd="4" destOrd="0" presId="urn:microsoft.com/office/officeart/2005/8/layout/chevron2"/>
    <dgm:cxn modelId="{35275B4D-997A-464F-8594-4203C3AA8C19}" type="presParOf" srcId="{7BB851E5-F4C7-40F1-9008-B16931FDE0A5}" destId="{0BCC29F3-35B7-43F4-9704-9621EDD07298}" srcOrd="0" destOrd="0" presId="urn:microsoft.com/office/officeart/2005/8/layout/chevron2"/>
    <dgm:cxn modelId="{E4ECEAE8-2E74-4E8F-878F-C205326E95EC}" type="presParOf" srcId="{7BB851E5-F4C7-40F1-9008-B16931FDE0A5}" destId="{043C1CF9-64AE-4E36-A648-385DD612866E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1D3079-92D2-4191-835C-676BAC8AEAC8}">
      <dsp:nvSpPr>
        <dsp:cNvPr id="0" name=""/>
        <dsp:cNvSpPr/>
      </dsp:nvSpPr>
      <dsp:spPr>
        <a:xfrm rot="5400000">
          <a:off x="-161730" y="164738"/>
          <a:ext cx="1078205" cy="754744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2">
                  <a:lumMod val="75000"/>
                </a:schemeClr>
              </a:solidFill>
            </a:rPr>
            <a:t> </a:t>
          </a:r>
          <a:endParaRPr lang="ru-RU" sz="2100" b="1" kern="1200" dirty="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1" y="380379"/>
        <a:ext cx="754744" cy="323461"/>
      </dsp:txXfrm>
    </dsp:sp>
    <dsp:sp modelId="{57DFE4EE-8DC5-44CD-A3E5-83F7734C6833}">
      <dsp:nvSpPr>
        <dsp:cNvPr id="0" name=""/>
        <dsp:cNvSpPr/>
      </dsp:nvSpPr>
      <dsp:spPr>
        <a:xfrm rot="5400000">
          <a:off x="5851802" y="-5094050"/>
          <a:ext cx="700833" cy="108949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b="1" kern="1200" dirty="0" smtClean="0">
              <a:solidFill>
                <a:schemeClr val="accent2">
                  <a:lumMod val="75000"/>
                </a:schemeClr>
              </a:solidFill>
            </a:rPr>
            <a:t>Создание условий для участия работников в непрерывном образовании</a:t>
          </a:r>
          <a:endParaRPr lang="ru-RU" sz="2500" b="1" kern="1200" dirty="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754744" y="37220"/>
        <a:ext cx="10860737" cy="632409"/>
      </dsp:txXfrm>
    </dsp:sp>
    <dsp:sp modelId="{50362585-947E-40A3-9E2B-A6C0007930AB}">
      <dsp:nvSpPr>
        <dsp:cNvPr id="0" name=""/>
        <dsp:cNvSpPr/>
      </dsp:nvSpPr>
      <dsp:spPr>
        <a:xfrm rot="5400000">
          <a:off x="-161730" y="1125747"/>
          <a:ext cx="1078205" cy="754744"/>
        </a:xfrm>
        <a:prstGeom prst="chevron">
          <a:avLst/>
        </a:prstGeom>
        <a:solidFill>
          <a:schemeClr val="accent2">
            <a:hueOff val="-332956"/>
            <a:satOff val="-147"/>
            <a:lumOff val="392"/>
            <a:alphaOff val="0"/>
          </a:schemeClr>
        </a:solidFill>
        <a:ln w="15875" cap="flat" cmpd="sng" algn="ctr">
          <a:solidFill>
            <a:schemeClr val="accent2">
              <a:hueOff val="-332956"/>
              <a:satOff val="-147"/>
              <a:lumOff val="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2">
                  <a:lumMod val="75000"/>
                </a:schemeClr>
              </a:solidFill>
            </a:rPr>
            <a:t> </a:t>
          </a:r>
          <a:endParaRPr lang="ru-RU" sz="2100" b="1" kern="1200" dirty="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1" y="1341388"/>
        <a:ext cx="754744" cy="323461"/>
      </dsp:txXfrm>
    </dsp:sp>
    <dsp:sp modelId="{5A01AFC2-D465-43F8-B22C-7DF883D85441}">
      <dsp:nvSpPr>
        <dsp:cNvPr id="0" name=""/>
        <dsp:cNvSpPr/>
      </dsp:nvSpPr>
      <dsp:spPr>
        <a:xfrm rot="5400000">
          <a:off x="5851802" y="-4133041"/>
          <a:ext cx="700833" cy="108949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332956"/>
              <a:satOff val="-147"/>
              <a:lumOff val="392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b="1" kern="1200" dirty="0" smtClean="0">
              <a:solidFill>
                <a:schemeClr val="accent2">
                  <a:lumMod val="75000"/>
                </a:schemeClr>
              </a:solidFill>
            </a:rPr>
            <a:t>Повышение профессиональной мобильности работников</a:t>
          </a:r>
          <a:endParaRPr lang="ru-RU" sz="2500" b="1" kern="1200" dirty="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754744" y="998229"/>
        <a:ext cx="10860737" cy="632409"/>
      </dsp:txXfrm>
    </dsp:sp>
    <dsp:sp modelId="{B965202C-41FD-40B6-AF01-33F281C1EE3B}">
      <dsp:nvSpPr>
        <dsp:cNvPr id="0" name=""/>
        <dsp:cNvSpPr/>
      </dsp:nvSpPr>
      <dsp:spPr>
        <a:xfrm rot="5400000">
          <a:off x="-161730" y="2086757"/>
          <a:ext cx="1078205" cy="754744"/>
        </a:xfrm>
        <a:prstGeom prst="chevron">
          <a:avLst/>
        </a:prstGeom>
        <a:solidFill>
          <a:schemeClr val="accent2">
            <a:hueOff val="-665912"/>
            <a:satOff val="-293"/>
            <a:lumOff val="784"/>
            <a:alphaOff val="0"/>
          </a:schemeClr>
        </a:solidFill>
        <a:ln w="15875" cap="flat" cmpd="sng" algn="ctr">
          <a:solidFill>
            <a:schemeClr val="accent2">
              <a:hueOff val="-665912"/>
              <a:satOff val="-293"/>
              <a:lumOff val="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b="1" kern="1200" dirty="0" smtClean="0">
              <a:solidFill>
                <a:schemeClr val="accent2">
                  <a:lumMod val="75000"/>
                </a:schemeClr>
              </a:solidFill>
            </a:rPr>
            <a:t> </a:t>
          </a:r>
          <a:endParaRPr lang="ru-RU" sz="2100" b="1" kern="1200" dirty="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1" y="2302398"/>
        <a:ext cx="754744" cy="323461"/>
      </dsp:txXfrm>
    </dsp:sp>
    <dsp:sp modelId="{F86C799D-98E6-4D8C-91C2-EF2F1AEA74D7}">
      <dsp:nvSpPr>
        <dsp:cNvPr id="0" name=""/>
        <dsp:cNvSpPr/>
      </dsp:nvSpPr>
      <dsp:spPr>
        <a:xfrm rot="5400000">
          <a:off x="5851802" y="-3172031"/>
          <a:ext cx="700833" cy="108949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665912"/>
              <a:satOff val="-293"/>
              <a:lumOff val="78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b="1" kern="1200" dirty="0" smtClean="0">
              <a:solidFill>
                <a:schemeClr val="accent2">
                  <a:lumMod val="75000"/>
                </a:schemeClr>
              </a:solidFill>
            </a:rPr>
            <a:t>Повышение роли работодателей в развитии профессиональных квалификаций</a:t>
          </a:r>
          <a:endParaRPr lang="ru-RU" sz="2500" b="1" kern="1200" dirty="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754744" y="1959239"/>
        <a:ext cx="10860737" cy="632409"/>
      </dsp:txXfrm>
    </dsp:sp>
    <dsp:sp modelId="{63BFD509-F34A-4104-925E-E9444F3C8FAF}">
      <dsp:nvSpPr>
        <dsp:cNvPr id="0" name=""/>
        <dsp:cNvSpPr/>
      </dsp:nvSpPr>
      <dsp:spPr>
        <a:xfrm rot="5400000">
          <a:off x="-161730" y="3047767"/>
          <a:ext cx="1078205" cy="754744"/>
        </a:xfrm>
        <a:prstGeom prst="chevron">
          <a:avLst/>
        </a:prstGeom>
        <a:solidFill>
          <a:schemeClr val="accent2">
            <a:hueOff val="-998868"/>
            <a:satOff val="-440"/>
            <a:lumOff val="1177"/>
            <a:alphaOff val="0"/>
          </a:schemeClr>
        </a:solidFill>
        <a:ln w="15875" cap="flat" cmpd="sng" algn="ctr">
          <a:solidFill>
            <a:schemeClr val="accent2">
              <a:hueOff val="-998868"/>
              <a:satOff val="-440"/>
              <a:lumOff val="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b="1" kern="120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1" y="3263408"/>
        <a:ext cx="754744" cy="323461"/>
      </dsp:txXfrm>
    </dsp:sp>
    <dsp:sp modelId="{61FD556D-1343-4E02-AF61-BC91C2B0F901}">
      <dsp:nvSpPr>
        <dsp:cNvPr id="0" name=""/>
        <dsp:cNvSpPr/>
      </dsp:nvSpPr>
      <dsp:spPr>
        <a:xfrm rot="5400000">
          <a:off x="5851802" y="-2211021"/>
          <a:ext cx="700833" cy="108949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998868"/>
              <a:satOff val="-440"/>
              <a:lumOff val="11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b="1" kern="1200" dirty="0" smtClean="0">
              <a:solidFill>
                <a:schemeClr val="accent2">
                  <a:lumMod val="75000"/>
                </a:schemeClr>
              </a:solidFill>
            </a:rPr>
            <a:t>Установление и (или) подтверждение соответствия квалификации соискателя положениям профессионального стандарта</a:t>
          </a:r>
          <a:endParaRPr lang="ru-RU" sz="2500" b="1" kern="1200" dirty="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754744" y="2920249"/>
        <a:ext cx="10860737" cy="632409"/>
      </dsp:txXfrm>
    </dsp:sp>
    <dsp:sp modelId="{387ACD49-E4B8-439B-ADF9-1FA465D2FE18}">
      <dsp:nvSpPr>
        <dsp:cNvPr id="0" name=""/>
        <dsp:cNvSpPr/>
      </dsp:nvSpPr>
      <dsp:spPr>
        <a:xfrm rot="5400000">
          <a:off x="-161730" y="4008776"/>
          <a:ext cx="1078205" cy="754744"/>
        </a:xfrm>
        <a:prstGeom prst="chevron">
          <a:avLst/>
        </a:prstGeom>
        <a:solidFill>
          <a:schemeClr val="accent2">
            <a:hueOff val="-1331824"/>
            <a:satOff val="-586"/>
            <a:lumOff val="1569"/>
            <a:alphaOff val="0"/>
          </a:schemeClr>
        </a:solidFill>
        <a:ln w="15875" cap="flat" cmpd="sng" algn="ctr">
          <a:solidFill>
            <a:schemeClr val="accent2">
              <a:hueOff val="-1331824"/>
              <a:satOff val="-586"/>
              <a:lumOff val="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b="1" kern="120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1" y="4224417"/>
        <a:ext cx="754744" cy="323461"/>
      </dsp:txXfrm>
    </dsp:sp>
    <dsp:sp modelId="{BE41BAC0-5600-400D-A11D-B9B731BBA306}">
      <dsp:nvSpPr>
        <dsp:cNvPr id="0" name=""/>
        <dsp:cNvSpPr/>
      </dsp:nvSpPr>
      <dsp:spPr>
        <a:xfrm rot="5400000">
          <a:off x="5851802" y="-1250012"/>
          <a:ext cx="700833" cy="10894949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hueOff val="-1331824"/>
              <a:satOff val="-586"/>
              <a:lumOff val="1569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7800" tIns="15875" rIns="15875" bIns="15875" numCol="1" spcCol="1270" anchor="ctr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500" b="1" kern="1200" dirty="0" smtClean="0">
              <a:solidFill>
                <a:schemeClr val="accent2">
                  <a:lumMod val="75000"/>
                </a:schemeClr>
              </a:solidFill>
            </a:rPr>
            <a:t>Оценка и повышение качества профессионального образования и обучения</a:t>
          </a:r>
          <a:endParaRPr lang="ru-RU" sz="2500" b="1" kern="1200" dirty="0">
            <a:solidFill>
              <a:schemeClr val="accent2">
                <a:lumMod val="75000"/>
              </a:schemeClr>
            </a:solidFill>
          </a:endParaRPr>
        </a:p>
      </dsp:txBody>
      <dsp:txXfrm rot="-5400000">
        <a:off x="754744" y="3881258"/>
        <a:ext cx="10860737" cy="63240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0D7B15-9BDB-4DB8-B5FF-F6E8FE835961}" type="datetimeFigureOut">
              <a:rPr lang="ru-RU" smtClean="0"/>
              <a:pPr/>
              <a:t>09.11.2015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2BA4ED-A2B0-487B-AC21-5CDB7989DC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0750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A4ED-A2B0-487B-AC21-5CDB7989DC4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6460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A4ED-A2B0-487B-AC21-5CDB7989DC4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37627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A4ED-A2B0-487B-AC21-5CDB7989DC4C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966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A4ED-A2B0-487B-AC21-5CDB7989DC4C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32847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A4ED-A2B0-487B-AC21-5CDB7989DC4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34514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A4ED-A2B0-487B-AC21-5CDB7989DC4C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7252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A4ED-A2B0-487B-AC21-5CDB7989DC4C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5371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A4ED-A2B0-487B-AC21-5CDB7989DC4C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498371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A4ED-A2B0-487B-AC21-5CDB7989DC4C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2642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A4ED-A2B0-487B-AC21-5CDB7989DC4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2686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2BA4ED-A2B0-487B-AC21-5CDB7989DC4C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019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DB24-542F-47B0-A76A-1209BB588F98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0029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BE5D30-A11A-4939-8D02-A3661192634D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9973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1BD534-BDBC-462E-9C36-53EB215D72BB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60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115A40-AFAC-475C-BC52-5011B9134059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516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74A7-F87B-4C73-85C2-3880FAB561AD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4301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32554D-FA28-45EE-A1E5-62BB222183DF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0721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935477-2A0B-440B-8DF8-9347AFFD6C21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30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2E3A4-7E60-4D0B-B3E0-A39A8C3203AF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179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D768F-4C26-4393-B74D-C8B7F6891260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9136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F48E8B5-8A3E-437D-AC28-3D6BBA6A5E67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6137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809139-A56E-4158-B532-39691C98113A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557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75C85BC-0A14-4BE7-88BC-6BF76449DA72}" type="datetime1">
              <a:rPr lang="ru-RU" smtClean="0"/>
              <a:pPr/>
              <a:t>09.11.2015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767967E-6986-4F78-8FBC-15CBD1F74571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1440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Relationship Id="rId9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1.png"/><Relationship Id="rId7" Type="http://schemas.openxmlformats.org/officeDocument/2006/relationships/diagramColors" Target="../diagrams/colors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4879" y="458879"/>
            <a:ext cx="10058400" cy="356616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0070C0"/>
                </a:solidFill>
              </a:rPr>
              <a:t>Модель экзамена на определение квалификационного уровня педагога (учитель, воспитатель)</a:t>
            </a:r>
            <a:br>
              <a:rPr lang="ru-RU" sz="4800" b="1" dirty="0" smtClean="0">
                <a:solidFill>
                  <a:srgbClr val="0070C0"/>
                </a:solidFill>
              </a:rPr>
            </a:br>
            <a:endParaRPr lang="ru-RU" sz="4800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95647" y="4455620"/>
            <a:ext cx="10362804" cy="1767049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sz="2000" b="1" dirty="0" smtClean="0">
                <a:latin typeface="+mn-lt"/>
              </a:rPr>
              <a:t>Всероссийский съезд </a:t>
            </a:r>
          </a:p>
          <a:p>
            <a:pPr algn="ctr"/>
            <a:r>
              <a:rPr lang="ru-RU" sz="2000" b="1" dirty="0" smtClean="0">
                <a:latin typeface="+mn-lt"/>
              </a:rPr>
              <a:t>«Профессиональный стандарт педагога: апробация и внедрение» </a:t>
            </a:r>
          </a:p>
          <a:p>
            <a:pPr algn="ctr"/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itchFamily="18" charset="0"/>
              </a:rPr>
              <a:t>дискуссионная площадка</a:t>
            </a:r>
          </a:p>
          <a:p>
            <a:pPr algn="r"/>
            <a:r>
              <a:rPr lang="ru-RU" sz="1900" b="1" i="1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itchFamily="18" charset="0"/>
              </a:rPr>
              <a:t>Минюрова</a:t>
            </a:r>
            <a:r>
              <a:rPr lang="ru-RU" sz="1900" b="1" i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itchFamily="18" charset="0"/>
              </a:rPr>
              <a:t> Светлана </a:t>
            </a:r>
            <a:r>
              <a:rPr lang="ru-RU" sz="1900" b="1" i="1" dirty="0" err="1" smtClean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itchFamily="18" charset="0"/>
              </a:rPr>
              <a:t>АлиГарьевна</a:t>
            </a:r>
            <a:endParaRPr lang="ru-RU" sz="1900" b="1" i="1" dirty="0" smtClean="0">
              <a:solidFill>
                <a:schemeClr val="accent1">
                  <a:lumMod val="50000"/>
                </a:schemeClr>
              </a:solidFill>
              <a:latin typeface="+mn-lt"/>
              <a:cs typeface="Times New Roman" pitchFamily="18" charset="0"/>
            </a:endParaRPr>
          </a:p>
          <a:p>
            <a:pPr algn="r"/>
            <a:r>
              <a:rPr lang="ru-RU" sz="1900" b="1" dirty="0" smtClean="0">
                <a:solidFill>
                  <a:schemeClr val="accent1">
                    <a:lumMod val="50000"/>
                  </a:schemeClr>
                </a:solidFill>
                <a:latin typeface="+mn-lt"/>
                <a:cs typeface="Times New Roman" pitchFamily="18" charset="0"/>
              </a:rPr>
              <a:t>11 ноября 2015 г.</a:t>
            </a:r>
            <a:endParaRPr lang="ru-RU" sz="1900" b="1" dirty="0">
              <a:solidFill>
                <a:schemeClr val="accent1">
                  <a:lumMod val="50000"/>
                </a:schemeClr>
              </a:solidFill>
              <a:latin typeface="+mn-lt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-20115" y="818866"/>
            <a:ext cx="12221214" cy="245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11" name="Объект 5"/>
          <p:cNvPicPr>
            <a:picLocks noChangeAspect="1"/>
          </p:cNvPicPr>
          <p:nvPr/>
        </p:nvPicPr>
        <p:blipFill rotWithShape="1">
          <a:blip r:embed="rId3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1977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38331" y="0"/>
            <a:ext cx="11767622" cy="120006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Результаты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профессионального экзамена на определение квалификационного уровня педагога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3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08757" y="1306288"/>
            <a:ext cx="11637819" cy="1460663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/>
          <a:p>
            <a:pPr algn="ctr"/>
            <a:r>
              <a:rPr lang="ru-RU" sz="3000" b="1" dirty="0" smtClean="0">
                <a:solidFill>
                  <a:srgbClr val="006600"/>
                </a:solidFill>
              </a:rPr>
              <a:t>По результатам успешной сдачи профессионального экзамена соискателю устанавливается искомый </a:t>
            </a:r>
          </a:p>
          <a:p>
            <a:pPr algn="ctr"/>
            <a:r>
              <a:rPr lang="ru-RU" sz="3000" b="1" u="sng" dirty="0" smtClean="0">
                <a:solidFill>
                  <a:schemeClr val="accent1">
                    <a:lumMod val="50000"/>
                  </a:schemeClr>
                </a:solidFill>
              </a:rPr>
              <a:t>дифференцированный уровень квалификации</a:t>
            </a:r>
            <a:r>
              <a:rPr lang="ru-RU" sz="3000" b="1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38331" y="2979388"/>
            <a:ext cx="2847769" cy="20498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300" b="1" u="sng" dirty="0" smtClean="0">
                <a:solidFill>
                  <a:srgbClr val="C00000"/>
                </a:solidFill>
                <a:effectLst>
                  <a:glow rad="101600">
                    <a:srgbClr val="FFFFFF"/>
                  </a:glow>
                </a:effectLst>
              </a:rPr>
              <a:t>Заявленный педагогическим работником </a:t>
            </a:r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дифференциро-ванный уровень квалификации</a:t>
            </a:r>
            <a:endParaRPr lang="ru-RU" sz="2300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FFFF"/>
                </a:glow>
              </a:effectLst>
            </a:endParaRPr>
          </a:p>
        </p:txBody>
      </p:sp>
      <p:sp>
        <p:nvSpPr>
          <p:cNvPr id="12" name="Фигура, имеющая форму буквы L 11"/>
          <p:cNvSpPr/>
          <p:nvPr/>
        </p:nvSpPr>
        <p:spPr>
          <a:xfrm rot="2764856">
            <a:off x="3449367" y="3645660"/>
            <a:ext cx="740316" cy="741672"/>
          </a:xfrm>
          <a:prstGeom prst="corner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512628" y="3669477"/>
            <a:ext cx="926275" cy="2375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7512628" y="4113977"/>
            <a:ext cx="926275" cy="23750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177801" y="5232400"/>
            <a:ext cx="11785599" cy="100330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Педагогический работник имеет право до окончания срока действия установленного квалификационного уровня подать заявление на установление более высокого квалификационного уровня </a:t>
            </a:r>
          </a:p>
          <a:p>
            <a:pPr lvl="0" algn="ctr"/>
            <a:r>
              <a:rPr lang="ru-RU" sz="2000" b="1" u="sng" dirty="0" smtClean="0">
                <a:solidFill>
                  <a:schemeClr val="accent2">
                    <a:lumMod val="50000"/>
                  </a:schemeClr>
                </a:solidFill>
              </a:rPr>
              <a:t>не ранее чем через один год</a:t>
            </a:r>
            <a:endParaRPr lang="ru-RU" sz="2000" b="1" u="sng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FFFF"/>
                </a:glow>
              </a:effectLst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4327731" y="3042888"/>
            <a:ext cx="2873169" cy="19609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3000" b="1" dirty="0" smtClean="0">
                <a:solidFill>
                  <a:srgbClr val="C00000"/>
                </a:solidFill>
                <a:effectLst>
                  <a:glow rad="101600">
                    <a:srgbClr val="FFFFFF"/>
                  </a:glow>
                </a:effectLst>
              </a:rPr>
              <a:t>не менее 75% </a:t>
            </a:r>
          </a:p>
          <a:p>
            <a:pPr lvl="0" algn="ctr"/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от максимального количества баллов</a:t>
            </a:r>
            <a:endParaRPr lang="ru-RU" sz="2300" dirty="0">
              <a:solidFill>
                <a:schemeClr val="accent2">
                  <a:lumMod val="50000"/>
                </a:schemeClr>
              </a:solidFill>
              <a:effectLst>
                <a:glow rad="101600">
                  <a:srgbClr val="FFFFFF"/>
                </a:glow>
              </a:effectLst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8760031" y="3042888"/>
            <a:ext cx="2669969" cy="20117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3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Срок действия</a:t>
            </a:r>
          </a:p>
          <a:p>
            <a:pPr lvl="0" algn="ctr"/>
            <a:r>
              <a:rPr lang="ru-RU" sz="3000" b="1" dirty="0" smtClean="0">
                <a:solidFill>
                  <a:srgbClr val="C00000"/>
                </a:solidFill>
                <a:effectLst>
                  <a:glow rad="101600">
                    <a:srgbClr val="FFFFFF"/>
                  </a:glow>
                </a:effectLst>
              </a:rPr>
              <a:t>5 лет</a:t>
            </a:r>
          </a:p>
        </p:txBody>
      </p:sp>
    </p:spTree>
    <p:extLst>
      <p:ext uri="{BB962C8B-B14F-4D97-AF65-F5344CB8AC3E}">
        <p14:creationId xmlns:p14="http://schemas.microsoft.com/office/powerpoint/2010/main" val="106753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1256" y="154378"/>
            <a:ext cx="11602193" cy="9737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Дифференцированные уровни 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квалификации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14982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3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graphicFrame>
        <p:nvGraphicFramePr>
          <p:cNvPr id="17" name="Таблица 16"/>
          <p:cNvGraphicFramePr>
            <a:graphicFrameLocks noGrp="1"/>
          </p:cNvGraphicFramePr>
          <p:nvPr/>
        </p:nvGraphicFramePr>
        <p:xfrm>
          <a:off x="179449" y="1190732"/>
          <a:ext cx="11850255" cy="482932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288146"/>
                <a:gridCol w="2857005"/>
                <a:gridCol w="1714500"/>
                <a:gridCol w="1752600"/>
                <a:gridCol w="2238004"/>
              </a:tblGrid>
              <a:tr h="570722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</a:rPr>
                        <a:t>Уровень профессионального развития (квалификационная категория)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</a:rPr>
                        <a:t>Минимальные требования к уровню образования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</a:rPr>
                        <a:t>Минимальные требования к стажу работы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</a:rPr>
                        <a:t>Минимальные требования к ДПО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</a:pPr>
                      <a:r>
                        <a:rPr lang="ru-RU" sz="1800" b="1" dirty="0">
                          <a:solidFill>
                            <a:srgbClr val="C00000"/>
                          </a:solidFill>
                        </a:rPr>
                        <a:t>Возможное наименование квалификационной категории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</a:tr>
              <a:tr h="39090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«1» (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уровень </a:t>
                      </a:r>
                      <a:r>
                        <a:rPr lang="ru-RU" sz="16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знаниевый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, практико-накопительный)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0544" marR="60544" marT="840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СПО + профессиональная переподготовка по профилю деятельности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 менее  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2х 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лет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 менее 500 ч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Учитель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</a:tr>
              <a:tr h="511336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«2» (уровень 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практико-ориентированный, организационно-творческий)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0544" marR="60544" marT="840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СПО + профессиональная переподготовка по профилю деятельности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ВО (бакалавриат)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 менее 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5 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лет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endParaRPr lang="ru-RU" sz="16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0000"/>
                        </a:lnSpc>
                      </a:pPr>
                      <a:endParaRPr lang="ru-RU" sz="1600" b="1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 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менее 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3х 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лет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 менее 144 ч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Старший 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учитель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 err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Учитель-инноватор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</a:tr>
              <a:tr h="270483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«3» (уровень 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практико-диагностический, методический)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0544" marR="60544" marT="840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ВО (специалитет/ магистратура)</a:t>
                      </a:r>
                      <a:endParaRPr lang="ru-RU" sz="1600" b="1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 менее 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5 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лет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 менее 72 ч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Главный 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учитель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Учитель-методист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</a:tr>
              <a:tr h="390909"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«4» (уровень 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исследовательский, руководящий, экспертный, наставнический)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60544" marR="60544" marT="8409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ВО (магистратура)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Более 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5 </a:t>
                      </a: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лет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 менее 144 ч 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  <a:tc>
                  <a:txBody>
                    <a:bodyPr/>
                    <a:lstStyle/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Ведущий </a:t>
                      </a: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учитель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Эксперт</a:t>
                      </a:r>
                    </a:p>
                    <a:p>
                      <a:pPr>
                        <a:lnSpc>
                          <a:spcPct val="110000"/>
                        </a:lnSpc>
                      </a:pPr>
                      <a:r>
                        <a:rPr lang="ru-RU" sz="1600" b="1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Наставник</a:t>
                      </a:r>
                      <a:endParaRPr lang="ru-RU" sz="1600" b="1" dirty="0">
                        <a:solidFill>
                          <a:schemeClr val="accent2">
                            <a:lumMod val="50000"/>
                          </a:schemeClr>
                        </a:solidFill>
                        <a:latin typeface="Calibri"/>
                        <a:ea typeface="Times New Roman"/>
                      </a:endParaRPr>
                    </a:p>
                  </a:txBody>
                  <a:tcPr marL="80725" marR="80725" marT="40363" marB="4036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6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0304" y="0"/>
            <a:ext cx="11825649" cy="13254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Результат 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профессионального экзамена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на 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определение квалификационного уровня педагога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3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1027" name="Picture 3" descr="C:\Users\user\Desktop\rabotnik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" y="1600199"/>
            <a:ext cx="4495800" cy="4258871"/>
          </a:xfrm>
          <a:prstGeom prst="rect">
            <a:avLst/>
          </a:prstGeom>
          <a:noFill/>
        </p:spPr>
      </p:pic>
      <p:sp>
        <p:nvSpPr>
          <p:cNvPr id="17" name="Прямоугольник 16"/>
          <p:cNvSpPr/>
          <p:nvPr/>
        </p:nvSpPr>
        <p:spPr>
          <a:xfrm>
            <a:off x="2997200" y="4102100"/>
            <a:ext cx="1422400" cy="381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2908300" y="4013200"/>
            <a:ext cx="1600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solidFill>
                  <a:srgbClr val="FFFF00"/>
                </a:solidFill>
              </a:rPr>
              <a:t>Свиде-тельство / сертификат</a:t>
            </a:r>
            <a:endParaRPr lang="ru-RU" sz="2200" b="1" dirty="0">
              <a:solidFill>
                <a:schemeClr val="bg1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115131" y="2014188"/>
            <a:ext cx="6518069" cy="370081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lvl="0" algn="ctr"/>
            <a:r>
              <a:rPr lang="ru-RU" sz="2500" b="1" u="sng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Освобождает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 педагогических работников от необходимости прохождения  аттестации при работе в должности, соответствующей дифференцированному уровню квалификации, </a:t>
            </a:r>
            <a:r>
              <a:rPr lang="ru-RU" sz="2500" b="1" u="sng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в любой образовательной организации 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и </a:t>
            </a:r>
            <a:r>
              <a:rPr lang="ru-RU" sz="2500" b="1" u="sng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гарантирует начисление</a:t>
            </a:r>
            <a:r>
              <a:rPr lang="ru-RU" sz="25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01600">
                    <a:srgbClr val="FFFFFF"/>
                  </a:glow>
                </a:effectLst>
              </a:rPr>
              <a:t> в качестве надбавки коэффициента к окладу </a:t>
            </a:r>
            <a:endParaRPr lang="ru-RU" sz="2500" b="1" dirty="0" smtClean="0">
              <a:solidFill>
                <a:srgbClr val="C00000"/>
              </a:solidFill>
              <a:effectLst>
                <a:glow rad="101600">
                  <a:srgbClr val="FFFFFF"/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6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1258" y="0"/>
            <a:ext cx="11744695" cy="108065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Эффект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оценки 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квалификации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3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graphicFrame>
        <p:nvGraphicFramePr>
          <p:cNvPr id="8" name="Схема 7"/>
          <p:cNvGraphicFramePr/>
          <p:nvPr/>
        </p:nvGraphicFramePr>
        <p:xfrm>
          <a:off x="261258" y="1211283"/>
          <a:ext cx="11649694" cy="49282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959975" y="154378"/>
            <a:ext cx="950977" cy="926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88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007" y="132603"/>
            <a:ext cx="11720946" cy="96190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Предложения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2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403239186"/>
              </p:ext>
            </p:extLst>
          </p:nvPr>
        </p:nvGraphicFramePr>
        <p:xfrm>
          <a:off x="285007" y="1460665"/>
          <a:ext cx="11732821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08245" y="154380"/>
            <a:ext cx="918348" cy="91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6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3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61256" y="1272413"/>
            <a:ext cx="11760200" cy="505435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/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</a:rPr>
              <a:t>Комплексная программа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повышения профессионального уровня педагогических работников общеобразовательных организаций 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(утверждена заместителем Председателя Правительства Российской Федерации О.Г. </a:t>
            </a:r>
            <a:r>
              <a:rPr lang="ru-RU" sz="2800" dirty="0" err="1" smtClean="0">
                <a:solidFill>
                  <a:schemeClr val="accent2">
                    <a:lumMod val="75000"/>
                  </a:schemeClr>
                </a:solidFill>
              </a:rPr>
              <a:t>Голодец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 28 мая 2014 г. №3241п-П8) </a:t>
            </a:r>
          </a:p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sz="28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457200" indent="-4572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2800" b="1" u="sng" dirty="0" smtClean="0">
                <a:solidFill>
                  <a:schemeClr val="accent2">
                    <a:lumMod val="75000"/>
                  </a:schemeClr>
                </a:solidFill>
              </a:rPr>
              <a:t>мероприятие №6 первой подпрограммы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«Внедрение профессионального стандарта «Педагог (педагогическая деятельность в сфере дошкольного, начального общего, основного общего, среднего общего образования) (воспитатель, учитель)»</a:t>
            </a:r>
          </a:p>
        </p:txBody>
      </p:sp>
      <p:pic>
        <p:nvPicPr>
          <p:cNvPr id="2050" name="Picture 2" descr="C:\Users\user\Desktop\Презентации\Картинки для презентаций\folder-documents-ic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24325" y="223619"/>
            <a:ext cx="1012075" cy="1012075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261256" y="154378"/>
            <a:ext cx="11602193" cy="97377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Нормативные основания 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296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61256" y="154378"/>
            <a:ext cx="11602193" cy="97377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Профессиональный экзамен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3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61258" y="2244438"/>
            <a:ext cx="11625943" cy="34557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/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форма оценки квалификации педагога на соответствие требованиям профессионального стандарта</a:t>
            </a: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ru-RU" sz="32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marL="457200" indent="-4572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предусматривает выдачу свидетельства (сертификата) </a:t>
            </a:r>
          </a:p>
          <a:p>
            <a:pPr>
              <a:spcAft>
                <a:spcPts val="600"/>
              </a:spcAft>
            </a:pPr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</a:rPr>
              <a:t>об установлении дифференцированного уровня квалификации (квалификационной категории)</a:t>
            </a:r>
          </a:p>
        </p:txBody>
      </p:sp>
      <p:pic>
        <p:nvPicPr>
          <p:cNvPr id="4098" name="Picture 2" descr="C:\Users\user\Desktop\Презентации\Картинки для презентаций\certificat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39217" y="4615978"/>
            <a:ext cx="1992950" cy="1992950"/>
          </a:xfrm>
          <a:prstGeom prst="rect">
            <a:avLst/>
          </a:prstGeom>
          <a:noFill/>
        </p:spPr>
      </p:pic>
      <p:sp>
        <p:nvSpPr>
          <p:cNvPr id="9" name="Стрелка вниз 8">
            <a:hlinkClick r:id="rId5" action="ppaction://hlinksldjump"/>
          </p:cNvPr>
          <p:cNvSpPr/>
          <p:nvPr/>
        </p:nvSpPr>
        <p:spPr>
          <a:xfrm>
            <a:off x="5612492" y="1378883"/>
            <a:ext cx="1000132" cy="714380"/>
          </a:xfrm>
          <a:prstGeom prst="downArrow">
            <a:avLst/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7" name="Picture 3" descr="C:\Users\user\Desktop\Презентации\Картинки для презентаций\Люди\i (7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149"/>
            <a:ext cx="2900363" cy="161925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3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pic>
        <p:nvPicPr>
          <p:cNvPr id="41986" name="Picture 2" descr="C:\Users\user\Desktop\Презентации\Картинки для презентаций\Люди\44-768x10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6850" y="241300"/>
            <a:ext cx="1479550" cy="197273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419100" y="977900"/>
            <a:ext cx="901700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70C0"/>
                </a:solidFill>
              </a:rPr>
              <a:t>ВУЗ</a:t>
            </a:r>
            <a:endParaRPr lang="ru-RU" sz="2500" b="1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5900" y="2819401"/>
            <a:ext cx="1803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70C0"/>
                </a:solidFill>
              </a:rPr>
              <a:t>Образовательная организация</a:t>
            </a:r>
            <a:endParaRPr lang="ru-RU" sz="1600" b="1" dirty="0">
              <a:solidFill>
                <a:srgbClr val="0070C0"/>
              </a:solidFill>
            </a:endParaRPr>
          </a:p>
        </p:txBody>
      </p:sp>
      <p:pic>
        <p:nvPicPr>
          <p:cNvPr id="41989" name="Picture 5" descr="C:\Users\user\Desktop\i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3100" y="2445118"/>
            <a:ext cx="2159000" cy="1695082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787900" y="3340100"/>
            <a:ext cx="1054100" cy="4770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500" b="1" dirty="0" smtClean="0">
                <a:solidFill>
                  <a:srgbClr val="0070C0"/>
                </a:solidFill>
              </a:rPr>
              <a:t>Опыт</a:t>
            </a:r>
            <a:endParaRPr lang="ru-RU" sz="25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774704" y="422893"/>
            <a:ext cx="3502396" cy="1012207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0070C0"/>
                </a:solidFill>
              </a:rPr>
              <a:t>Профессиональный экзамен</a:t>
            </a:r>
            <a:endParaRPr lang="ru-RU" sz="30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34300" y="1199244"/>
            <a:ext cx="4188525" cy="1836056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2200" b="1" dirty="0" smtClean="0">
                <a:solidFill>
                  <a:srgbClr val="C00000"/>
                </a:solidFill>
              </a:rPr>
              <a:t>Свидетельство / сертификат </a:t>
            </a:r>
          </a:p>
          <a:p>
            <a:pPr lvl="0" algn="ctr"/>
            <a:r>
              <a:rPr lang="ru-RU" sz="2200" b="1" dirty="0" smtClean="0">
                <a:solidFill>
                  <a:srgbClr val="0070C0"/>
                </a:solidFill>
              </a:rPr>
              <a:t>об установлении дифференцированного уровня квалификации (квалификационной категории)  </a:t>
            </a:r>
          </a:p>
        </p:txBody>
      </p:sp>
      <p:cxnSp>
        <p:nvCxnSpPr>
          <p:cNvPr id="29" name="Скругленная соединительная линия 28"/>
          <p:cNvCxnSpPr/>
          <p:nvPr/>
        </p:nvCxnSpPr>
        <p:spPr>
          <a:xfrm flipV="1">
            <a:off x="2161309" y="890649"/>
            <a:ext cx="1436914" cy="748146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Скругленная соединительная линия 30"/>
          <p:cNvCxnSpPr/>
          <p:nvPr/>
        </p:nvCxnSpPr>
        <p:spPr>
          <a:xfrm rot="5400000" flipH="1" flipV="1">
            <a:off x="2677885" y="1573483"/>
            <a:ext cx="1460667" cy="1377537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Скругленная соединительная линия 32"/>
          <p:cNvCxnSpPr/>
          <p:nvPr/>
        </p:nvCxnSpPr>
        <p:spPr>
          <a:xfrm rot="5400000" flipH="1" flipV="1">
            <a:off x="4432302" y="1993900"/>
            <a:ext cx="1612898" cy="723903"/>
          </a:xfrm>
          <a:prstGeom prst="curved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2" descr="C:\Users\user\Desktop\Презентации\Картинки для презентаций\certificate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048008" y="0"/>
            <a:ext cx="1993195" cy="1572281"/>
          </a:xfrm>
          <a:prstGeom prst="rect">
            <a:avLst/>
          </a:prstGeom>
          <a:noFill/>
        </p:spPr>
      </p:pic>
      <p:cxnSp>
        <p:nvCxnSpPr>
          <p:cNvPr id="51" name="Прямая со стрелкой 50"/>
          <p:cNvCxnSpPr/>
          <p:nvPr/>
        </p:nvCxnSpPr>
        <p:spPr>
          <a:xfrm>
            <a:off x="7422079" y="748146"/>
            <a:ext cx="1543791" cy="123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6032500" y="3585193"/>
            <a:ext cx="5969000" cy="2631490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>
              <a:spcAft>
                <a:spcPts val="600"/>
              </a:spcAft>
            </a:pPr>
            <a:r>
              <a:rPr lang="ru-RU" sz="2000" b="1" dirty="0" smtClean="0">
                <a:solidFill>
                  <a:srgbClr val="C00000"/>
                </a:solidFill>
              </a:rPr>
              <a:t>«1»</a:t>
            </a:r>
            <a:r>
              <a:rPr lang="ru-RU" sz="2000" b="1" dirty="0" smtClean="0">
                <a:solidFill>
                  <a:srgbClr val="0070C0"/>
                </a:solidFill>
              </a:rPr>
              <a:t> - уровень </a:t>
            </a:r>
            <a:r>
              <a:rPr lang="ru-RU" sz="2000" b="1" dirty="0" err="1" smtClean="0">
                <a:solidFill>
                  <a:srgbClr val="0070C0"/>
                </a:solidFill>
              </a:rPr>
              <a:t>знаниевый</a:t>
            </a:r>
            <a:r>
              <a:rPr lang="ru-RU" sz="2000" b="1" dirty="0" smtClean="0">
                <a:solidFill>
                  <a:srgbClr val="0070C0"/>
                </a:solidFill>
              </a:rPr>
              <a:t>, практико-накопительный</a:t>
            </a:r>
          </a:p>
          <a:p>
            <a:pPr lvl="0">
              <a:spcAft>
                <a:spcPts val="600"/>
              </a:spcAft>
            </a:pPr>
            <a:r>
              <a:rPr lang="ru-RU" sz="2000" b="1" dirty="0" smtClean="0">
                <a:solidFill>
                  <a:srgbClr val="C00000"/>
                </a:solidFill>
              </a:rPr>
              <a:t>«2»</a:t>
            </a:r>
            <a:r>
              <a:rPr lang="ru-RU" sz="2000" b="1" dirty="0" smtClean="0">
                <a:solidFill>
                  <a:srgbClr val="0070C0"/>
                </a:solidFill>
              </a:rPr>
              <a:t> - уровень практико-ориентированный, </a:t>
            </a:r>
          </a:p>
          <a:p>
            <a:pPr>
              <a:spcAft>
                <a:spcPts val="600"/>
              </a:spcAft>
            </a:pPr>
            <a:r>
              <a:rPr lang="ru-RU" sz="2000" b="1" dirty="0" smtClean="0">
                <a:solidFill>
                  <a:srgbClr val="0070C0"/>
                </a:solidFill>
              </a:rPr>
              <a:t>           организационно-творческий</a:t>
            </a:r>
          </a:p>
          <a:p>
            <a:pPr lvl="0">
              <a:spcAft>
                <a:spcPts val="600"/>
              </a:spcAft>
            </a:pPr>
            <a:r>
              <a:rPr lang="ru-RU" sz="2000" b="1" dirty="0" smtClean="0">
                <a:solidFill>
                  <a:srgbClr val="C00000"/>
                </a:solidFill>
              </a:rPr>
              <a:t>«3»</a:t>
            </a:r>
            <a:r>
              <a:rPr lang="ru-RU" sz="2000" b="1" dirty="0" smtClean="0">
                <a:solidFill>
                  <a:srgbClr val="0070C0"/>
                </a:solidFill>
              </a:rPr>
              <a:t> - уровень практико-диагностический, методический»</a:t>
            </a:r>
          </a:p>
          <a:p>
            <a:pPr>
              <a:spcAft>
                <a:spcPts val="600"/>
              </a:spcAft>
            </a:pPr>
            <a:r>
              <a:rPr lang="ru-RU" sz="2000" b="1" dirty="0" smtClean="0">
                <a:solidFill>
                  <a:srgbClr val="C00000"/>
                </a:solidFill>
              </a:rPr>
              <a:t>«4»</a:t>
            </a:r>
            <a:r>
              <a:rPr lang="ru-RU" sz="2000" b="1" dirty="0" smtClean="0">
                <a:solidFill>
                  <a:srgbClr val="0070C0"/>
                </a:solidFill>
              </a:rPr>
              <a:t> - уровень исследовательский, руководящий, </a:t>
            </a:r>
          </a:p>
          <a:p>
            <a:pPr>
              <a:spcAft>
                <a:spcPts val="600"/>
              </a:spcAft>
            </a:pPr>
            <a:r>
              <a:rPr lang="ru-RU" sz="2000" b="1" dirty="0" smtClean="0">
                <a:solidFill>
                  <a:srgbClr val="0070C0"/>
                </a:solidFill>
              </a:rPr>
              <a:t>          экспертный, наставнический</a:t>
            </a:r>
          </a:p>
        </p:txBody>
      </p:sp>
      <p:cxnSp>
        <p:nvCxnSpPr>
          <p:cNvPr id="71" name="Прямая со стрелкой 70"/>
          <p:cNvCxnSpPr/>
          <p:nvPr/>
        </p:nvCxnSpPr>
        <p:spPr>
          <a:xfrm>
            <a:off x="9906000" y="3111500"/>
            <a:ext cx="0" cy="4064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user\Desktop\Презентации\Картинки для презентаций\100111339_60450802_683d77ab3fc2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5132" y="192832"/>
            <a:ext cx="532060" cy="395493"/>
          </a:xfrm>
          <a:prstGeom prst="rect">
            <a:avLst/>
          </a:prstGeom>
          <a:noFill/>
        </p:spPr>
      </p:pic>
      <p:sp>
        <p:nvSpPr>
          <p:cNvPr id="25" name="TextBox 24"/>
          <p:cNvSpPr txBox="1"/>
          <p:nvPr/>
        </p:nvSpPr>
        <p:spPr>
          <a:xfrm>
            <a:off x="457199" y="4457701"/>
            <a:ext cx="4495801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lvl="0" algn="ctr"/>
            <a:r>
              <a:rPr lang="ru-RU" sz="1600" b="1" u="sng" dirty="0" smtClean="0">
                <a:solidFill>
                  <a:srgbClr val="C00000"/>
                </a:solidFill>
              </a:rPr>
              <a:t>Освобождает</a:t>
            </a:r>
            <a:r>
              <a:rPr lang="ru-RU" sz="1600" b="1" u="sng" dirty="0" smtClean="0">
                <a:solidFill>
                  <a:srgbClr val="0070C0"/>
                </a:solidFill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</a:rPr>
              <a:t>педагогических работников от необходимости прохождения  аттестации при работе в должности, соответствующей дифференцированному уровню квалификации, </a:t>
            </a:r>
            <a:r>
              <a:rPr lang="ru-RU" sz="1600" b="1" u="sng" dirty="0" smtClean="0">
                <a:solidFill>
                  <a:srgbClr val="C00000"/>
                </a:solidFill>
              </a:rPr>
              <a:t>в любой образовательной организации </a:t>
            </a:r>
            <a:r>
              <a:rPr lang="ru-RU" sz="1600" b="1" dirty="0" smtClean="0">
                <a:solidFill>
                  <a:srgbClr val="0070C0"/>
                </a:solidFill>
              </a:rPr>
              <a:t>и </a:t>
            </a:r>
            <a:r>
              <a:rPr lang="ru-RU" sz="1600" b="1" u="sng" dirty="0" smtClean="0">
                <a:solidFill>
                  <a:srgbClr val="C00000"/>
                </a:solidFill>
              </a:rPr>
              <a:t>гарантирует начисление </a:t>
            </a:r>
            <a:r>
              <a:rPr lang="ru-RU" sz="1600" b="1" dirty="0" smtClean="0">
                <a:solidFill>
                  <a:srgbClr val="0070C0"/>
                </a:solidFill>
              </a:rPr>
              <a:t>в качестве надбавки коэффициента к окладу </a:t>
            </a:r>
          </a:p>
        </p:txBody>
      </p:sp>
      <p:cxnSp>
        <p:nvCxnSpPr>
          <p:cNvPr id="28" name="Прямая со стрелкой 27"/>
          <p:cNvCxnSpPr/>
          <p:nvPr/>
        </p:nvCxnSpPr>
        <p:spPr>
          <a:xfrm flipH="1">
            <a:off x="5118100" y="5270500"/>
            <a:ext cx="736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966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7432" y="90152"/>
            <a:ext cx="10138248" cy="1146566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</a:rPr>
              <a:t>Кто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</a:rPr>
              <a:t> устанавливает порядок проведения профессионального экзамена</a:t>
            </a: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</p:nvPr>
        </p:nvGraphicFramePr>
        <p:xfrm>
          <a:off x="798490" y="1403797"/>
          <a:ext cx="11024316" cy="455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60964" y="4404575"/>
            <a:ext cx="1631036" cy="1950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63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3133" y="0"/>
            <a:ext cx="11732820" cy="127319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Порядок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проведения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профессионального экзамена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3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73133" y="1306287"/>
            <a:ext cx="11732819" cy="482138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/>
          <a:p>
            <a:pPr>
              <a:spcAft>
                <a:spcPts val="600"/>
              </a:spcAft>
            </a:pPr>
            <a:r>
              <a:rPr lang="ru-RU" sz="2200" b="1" dirty="0" smtClean="0">
                <a:solidFill>
                  <a:srgbClr val="C00000"/>
                </a:solidFill>
              </a:rPr>
              <a:t>1. 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Подача  письменного заявления соискателя в центр оценки квалификации, с предъявлением паспорта или иного документа, удостоверяющего личность, в том числе при направлении соискателя работодателем.</a:t>
            </a:r>
          </a:p>
          <a:p>
            <a:pPr>
              <a:spcAft>
                <a:spcPts val="600"/>
              </a:spcAft>
            </a:pPr>
            <a:r>
              <a:rPr lang="ru-RU" sz="2200" b="1" dirty="0" smtClean="0">
                <a:solidFill>
                  <a:srgbClr val="C00000"/>
                </a:solidFill>
              </a:rPr>
              <a:t>2.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Формирование квалификационной и апелляционной комиссии для проведения профессионального экзамена.</a:t>
            </a:r>
          </a:p>
          <a:p>
            <a:pPr>
              <a:spcAft>
                <a:spcPts val="600"/>
              </a:spcAft>
            </a:pPr>
            <a:r>
              <a:rPr lang="ru-RU" sz="2200" b="1" dirty="0" smtClean="0">
                <a:solidFill>
                  <a:srgbClr val="C00000"/>
                </a:solidFill>
              </a:rPr>
              <a:t>3.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Проведение самооценки.</a:t>
            </a:r>
          </a:p>
          <a:p>
            <a:pPr>
              <a:spcAft>
                <a:spcPts val="600"/>
              </a:spcAft>
            </a:pPr>
            <a:r>
              <a:rPr lang="ru-RU" sz="2200" b="1" dirty="0" smtClean="0">
                <a:solidFill>
                  <a:srgbClr val="C00000"/>
                </a:solidFill>
              </a:rPr>
              <a:t>4.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Проведение заочного этапа профессионального экзамена.</a:t>
            </a:r>
          </a:p>
          <a:p>
            <a:pPr>
              <a:spcAft>
                <a:spcPts val="600"/>
              </a:spcAft>
            </a:pPr>
            <a:r>
              <a:rPr lang="ru-RU" sz="2200" b="1" dirty="0" smtClean="0">
                <a:solidFill>
                  <a:srgbClr val="C00000"/>
                </a:solidFill>
              </a:rPr>
              <a:t>5.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Проведение (по усмотрению субъекта Российской Федерации) очного этапа профессионального экзамена в ходе посещения образовательной организации квалификационной комиссией.</a:t>
            </a:r>
          </a:p>
          <a:p>
            <a:pPr>
              <a:spcAft>
                <a:spcPts val="600"/>
              </a:spcAft>
            </a:pPr>
            <a:r>
              <a:rPr lang="ru-RU" sz="2200" b="1" dirty="0" smtClean="0">
                <a:solidFill>
                  <a:srgbClr val="C00000"/>
                </a:solidFill>
              </a:rPr>
              <a:t>6.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Составление рекомендаций для соискателя о развитии профессиональных квалификаций.</a:t>
            </a:r>
          </a:p>
          <a:p>
            <a:pPr>
              <a:spcAft>
                <a:spcPts val="600"/>
              </a:spcAft>
            </a:pPr>
            <a:r>
              <a:rPr lang="ru-RU" sz="2200" b="1" dirty="0" smtClean="0">
                <a:solidFill>
                  <a:srgbClr val="C00000"/>
                </a:solidFill>
              </a:rPr>
              <a:t>7.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Выдача заключения квалификационной комиссии, в том числе свидетельства об уровне профессиональной квалификации.</a:t>
            </a:r>
          </a:p>
        </p:txBody>
      </p:sp>
      <p:pic>
        <p:nvPicPr>
          <p:cNvPr id="6145" name="Picture 1" descr="C:\Users\user\Desktop\Презентации\Картинки для презентаций\Image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30346" y="2956957"/>
            <a:ext cx="1060120" cy="10601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7188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3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graphicFrame>
        <p:nvGraphicFramePr>
          <p:cNvPr id="11" name="Схема 10"/>
          <p:cNvGraphicFramePr/>
          <p:nvPr/>
        </p:nvGraphicFramePr>
        <p:xfrm>
          <a:off x="274452" y="268405"/>
          <a:ext cx="11292114" cy="5728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5" name="Picture 3" descr="C:\Users\user\Desktop\Презентации\Картинки для презентаций\gal_povyshenie_kvalifikatsii_yuristov_vashey_kompanii_g_moskva_410053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666796"/>
            <a:ext cx="2601955" cy="1484622"/>
          </a:xfrm>
          <a:prstGeom prst="rect">
            <a:avLst/>
          </a:prstGeom>
          <a:noFill/>
        </p:spPr>
      </p:pic>
      <p:pic>
        <p:nvPicPr>
          <p:cNvPr id="7" name="Picture 3" descr="C:\Users\user\Desktop\Презентации\Картинки для презентаций\gal_povyshenie_kvalifikatsii_yuristov_vashey_kompanii_g_moskva_410053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52400" y="4819196"/>
            <a:ext cx="2601955" cy="14846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1916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 descr="C:\Users\user\Desktop\Презентации\Картинки для презентаций\wer (1)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2393" y="1187532"/>
            <a:ext cx="1439607" cy="1911927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73133" y="0"/>
            <a:ext cx="11732820" cy="1080655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+mj-lt"/>
                <a:ea typeface="+mj-ea"/>
                <a:cs typeface="+mj-cs"/>
              </a:rPr>
              <a:t>Самооценка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профессиональной </a:t>
            </a:r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деятельности учителя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4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73133" y="1306287"/>
            <a:ext cx="11732819" cy="4821381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t">
            <a:noAutofit/>
          </a:bodyPr>
          <a:lstStyle/>
          <a:p>
            <a:pPr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1900" b="1" dirty="0" smtClean="0">
                <a:solidFill>
                  <a:schemeClr val="accent2">
                    <a:lumMod val="75000"/>
                  </a:schemeClr>
                </a:solidFill>
              </a:rPr>
              <a:t> Самооценка профессиональной деятельности осуществляется педагогом самостоятельно перед аттестацией/прохождением профессионального экзамена. </a:t>
            </a:r>
          </a:p>
          <a:p>
            <a:pPr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1900" b="1" dirty="0" smtClean="0">
                <a:solidFill>
                  <a:schemeClr val="accent2">
                    <a:lumMod val="75000"/>
                  </a:schemeClr>
                </a:solidFill>
              </a:rPr>
              <a:t> Самооценка предусматривается также как этап сдачи профессионального экзамена педагога,                         и в этом случае становится обязательным элементом процедуры, который предполагает                           заполнение Карты самооценки (самообследования) профессиональной деятельности педагога на установление дифференцированного уровня квалификации. </a:t>
            </a:r>
          </a:p>
          <a:p>
            <a:pPr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1900" b="1" dirty="0" smtClean="0">
                <a:solidFill>
                  <a:schemeClr val="accent2">
                    <a:lumMod val="75000"/>
                  </a:schemeClr>
                </a:solidFill>
              </a:rPr>
              <a:t> При работе с Картой самооценки (самообследования) профессиональной деятельности педагога на установление дифференцированного уровня квалификации следует давать подробные ответы на те вопросы, которые относятся к видам профессиональных задач, которые реализует педагог в соответствии с должностными обязанностями, зафиксированными в должностной инструкции данной организации.</a:t>
            </a:r>
          </a:p>
          <a:p>
            <a:pPr>
              <a:spcAft>
                <a:spcPts val="1200"/>
              </a:spcAft>
              <a:buFont typeface="Wingdings" pitchFamily="2" charset="2"/>
              <a:buChar char="ü"/>
            </a:pPr>
            <a:r>
              <a:rPr lang="ru-RU" sz="1900" b="1" dirty="0" smtClean="0">
                <a:solidFill>
                  <a:schemeClr val="accent2">
                    <a:lumMod val="75000"/>
                  </a:schemeClr>
                </a:solidFill>
              </a:rPr>
              <a:t> Карта самооценки (самообследования) профессиональной деятельности педагога на установление дифференцированного уровня квалификации, а также заявление и </a:t>
            </a:r>
            <a:r>
              <a:rPr lang="ru-RU" sz="1900" b="1" dirty="0" err="1" smtClean="0">
                <a:solidFill>
                  <a:schemeClr val="accent2">
                    <a:lumMod val="75000"/>
                  </a:schemeClr>
                </a:solidFill>
              </a:rPr>
              <a:t>портфолио</a:t>
            </a:r>
            <a:r>
              <a:rPr lang="ru-RU" sz="1900" b="1" dirty="0" smtClean="0">
                <a:solidFill>
                  <a:schemeClr val="accent2">
                    <a:lumMod val="75000"/>
                  </a:schemeClr>
                </a:solidFill>
              </a:rPr>
              <a:t> педагога направляются в Центр оценки квалификации для проведения первого заочного этапа оценки квалификации с целью присвоения дифференцированного уровня квалификации .</a:t>
            </a:r>
          </a:p>
        </p:txBody>
      </p:sp>
    </p:spTree>
    <p:extLst>
      <p:ext uri="{BB962C8B-B14F-4D97-AF65-F5344CB8AC3E}">
        <p14:creationId xmlns:p14="http://schemas.microsoft.com/office/powerpoint/2010/main" val="3450591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7967E-6986-4F78-8FBC-15CBD1F74571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838733" y="6359857"/>
            <a:ext cx="7820167" cy="49814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Московский городской психолого-педагогический университет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/>
          <p:cNvPicPr>
            <a:picLocks noChangeAspect="1"/>
          </p:cNvPicPr>
          <p:nvPr/>
        </p:nvPicPr>
        <p:blipFill rotWithShape="1">
          <a:blip r:embed="rId3" cstate="print"/>
          <a:srcRect l="33154" t="2369" r="30903" b="22939"/>
          <a:stretch/>
        </p:blipFill>
        <p:spPr>
          <a:xfrm>
            <a:off x="3002507" y="6404313"/>
            <a:ext cx="341194" cy="44080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  <p:graphicFrame>
        <p:nvGraphicFramePr>
          <p:cNvPr id="8" name="Схема 7"/>
          <p:cNvGraphicFramePr/>
          <p:nvPr/>
        </p:nvGraphicFramePr>
        <p:xfrm>
          <a:off x="166255" y="0"/>
          <a:ext cx="11815947" cy="6056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556470" y="4142820"/>
            <a:ext cx="1444715" cy="2167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81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3036</TotalTime>
  <Words>996</Words>
  <Application>Microsoft Office PowerPoint</Application>
  <PresentationFormat>Широкоэкранный</PresentationFormat>
  <Paragraphs>160</Paragraphs>
  <Slides>14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Wingdings</vt:lpstr>
      <vt:lpstr>Ретро</vt:lpstr>
      <vt:lpstr>Модель экзамена на определение квалификационного уровня педагога (учитель, воспитатель) </vt:lpstr>
      <vt:lpstr>Презентация PowerPoint</vt:lpstr>
      <vt:lpstr>Профессиональный экзамен</vt:lpstr>
      <vt:lpstr>Презентация PowerPoint</vt:lpstr>
      <vt:lpstr>Кто устанавливает порядок проведения профессионального экзамена</vt:lpstr>
      <vt:lpstr>Порядок проведения  профессионального экзамена</vt:lpstr>
      <vt:lpstr>Презентация PowerPoint</vt:lpstr>
      <vt:lpstr>Самооценка  профессиональной деятельности учителя</vt:lpstr>
      <vt:lpstr>Презентация PowerPoint</vt:lpstr>
      <vt:lpstr>Результаты профессионального экзамена на определение квалификационного уровня педагога </vt:lpstr>
      <vt:lpstr>Дифференцированные уровни квалификации</vt:lpstr>
      <vt:lpstr>Результат профессионального экзамена на определение квалификационного уровня педагога </vt:lpstr>
      <vt:lpstr>Эффект оценки квалификации</vt:lpstr>
      <vt:lpstr>Предложения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Дмитрий Селифонов</dc:creator>
  <cp:lastModifiedBy>Учетная запись Майкрософт</cp:lastModifiedBy>
  <cp:revision>147</cp:revision>
  <dcterms:created xsi:type="dcterms:W3CDTF">2014-11-03T16:18:13Z</dcterms:created>
  <dcterms:modified xsi:type="dcterms:W3CDTF">2015-11-09T20:56:00Z</dcterms:modified>
</cp:coreProperties>
</file>